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7" r:id="rId4"/>
    <p:sldId id="260" r:id="rId5"/>
    <p:sldId id="311" r:id="rId6"/>
    <p:sldId id="302" r:id="rId7"/>
    <p:sldId id="264" r:id="rId8"/>
    <p:sldId id="298" r:id="rId9"/>
    <p:sldId id="312" r:id="rId10"/>
    <p:sldId id="313" r:id="rId11"/>
    <p:sldId id="268" r:id="rId12"/>
    <p:sldId id="314" r:id="rId13"/>
    <p:sldId id="315" r:id="rId14"/>
    <p:sldId id="308" r:id="rId15"/>
    <p:sldId id="271" r:id="rId16"/>
    <p:sldId id="280" r:id="rId17"/>
    <p:sldId id="309" r:id="rId18"/>
    <p:sldId id="272" r:id="rId19"/>
    <p:sldId id="310" r:id="rId20"/>
  </p:sldIdLst>
  <p:sldSz cx="12192000" cy="6858000"/>
  <p:notesSz cx="6858000" cy="9144000"/>
  <p:embeddedFontLst>
    <p:embeddedFont>
      <p:font typeface="南构日漫风" panose="03000509000000000000" pitchFamily="66" charset="-122"/>
      <p:regular r:id="rId22"/>
    </p:embeddedFont>
    <p:embeddedFont>
      <p:font typeface="Cambria Math" panose="02040503050406030204" pitchFamily="18" charset="0"/>
      <p:regular r:id="rId23"/>
    </p:embeddedFont>
    <p:embeddedFont>
      <p:font typeface="字魂7号-温暖童稚体" panose="00000500000000000000"/>
      <p:regular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1BD"/>
    <a:srgbClr val="EBE89B"/>
    <a:srgbClr val="BDE8CB"/>
    <a:srgbClr val="9900CC"/>
    <a:srgbClr val="FFFEF1"/>
    <a:srgbClr val="FF9699"/>
    <a:srgbClr val="E0B0F6"/>
    <a:srgbClr val="FFEE73"/>
    <a:srgbClr val="5AF2CA"/>
    <a:srgbClr val="FFA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4" autoAdjust="0"/>
    <p:restoredTop sz="94301" autoAdjust="0"/>
  </p:normalViewPr>
  <p:slideViewPr>
    <p:cSldViewPr snapToGrid="0">
      <p:cViewPr varScale="1">
        <p:scale>
          <a:sx n="114" d="100"/>
          <a:sy n="114" d="100"/>
        </p:scale>
        <p:origin x="248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8805-E4A1-46DE-8408-151117233BB6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E2B4A-6B57-4AEA-B597-E5F901FE94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95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3393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110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434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778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172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212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873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183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915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4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857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379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26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90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01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165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9742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8380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E2B4A-6B57-4AEA-B597-E5F901FE94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477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39F538-6E5F-4770-BCBA-4450A1F470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62F9F2-C5F5-4971-86CD-92D4CE318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F4B3C-6ECF-48FA-87A3-EFC55CC6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CAFF309-1AD3-4157-B56C-C353C95C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F04160-C8EC-44B0-81B4-A07DF0DF9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243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5BDD46-ACFE-4E2D-8FB9-6ABDD44CF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E0C9DD-6F98-4466-8D68-A2C520A2C7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5B964F-72E9-467D-94D9-B0040EA3D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8B9B66-6039-4A75-89C9-C7C42CE10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2FF120-4E08-41F2-ABBF-15D5FCDE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537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0" y="-1"/>
            <a:ext cx="12178112" cy="6858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8C309CF-1ADE-4546-AA41-E4158CEC71C1}"/>
              </a:ext>
            </a:extLst>
          </p:cNvPr>
          <p:cNvGrpSpPr/>
          <p:nvPr userDrawn="1"/>
        </p:nvGrpSpPr>
        <p:grpSpPr>
          <a:xfrm>
            <a:off x="-1917295" y="-3060292"/>
            <a:ext cx="17196626" cy="12868997"/>
            <a:chOff x="-1917295" y="-3060292"/>
            <a:chExt cx="17196626" cy="12868997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2C19A2A-EEFA-4343-BEBF-DAA9918FE0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112"/>
            <a:stretch/>
          </p:blipFill>
          <p:spPr>
            <a:xfrm rot="16200000">
              <a:off x="1755056" y="-3715570"/>
              <a:ext cx="9851926" cy="17196624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B93D2B4-3AEF-44DB-8821-0355C4B156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823"/>
            <a:stretch/>
          </p:blipFill>
          <p:spPr>
            <a:xfrm rot="5400000" flipV="1">
              <a:off x="4959141" y="-9936728"/>
              <a:ext cx="3443751" cy="17196624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6BEAF23-C642-4254-9988-AE4CE4C89B92}"/>
              </a:ext>
            </a:extLst>
          </p:cNvPr>
          <p:cNvSpPr/>
          <p:nvPr userDrawn="1"/>
        </p:nvSpPr>
        <p:spPr>
          <a:xfrm>
            <a:off x="-445154" y="-46494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BDE8C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E81859-7A25-4D9A-8B84-24EE2CDB3A35}"/>
              </a:ext>
            </a:extLst>
          </p:cNvPr>
          <p:cNvSpPr/>
          <p:nvPr userDrawn="1"/>
        </p:nvSpPr>
        <p:spPr>
          <a:xfrm>
            <a:off x="11575396" y="6701166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EBE89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21801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BC80C19-24DD-4D42-B805-8AC8DFF10B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054" b="6806"/>
          <a:stretch/>
        </p:blipFill>
        <p:spPr>
          <a:xfrm>
            <a:off x="464144" y="597309"/>
            <a:ext cx="11263712" cy="56633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8776F264-089E-4D22-ADA8-0FCC1D50C93C}"/>
              </a:ext>
            </a:extLst>
          </p:cNvPr>
          <p:cNvGrpSpPr/>
          <p:nvPr userDrawn="1"/>
        </p:nvGrpSpPr>
        <p:grpSpPr>
          <a:xfrm>
            <a:off x="247650" y="-393249"/>
            <a:ext cx="11639549" cy="7415075"/>
            <a:chOff x="619267" y="-136987"/>
            <a:chExt cx="10933636" cy="6920110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B3E9675-8363-4A11-8A50-089F22CA85F9}"/>
                </a:ext>
              </a:extLst>
            </p:cNvPr>
            <p:cNvSpPr/>
            <p:nvPr/>
          </p:nvSpPr>
          <p:spPr>
            <a:xfrm>
              <a:off x="639096" y="538316"/>
              <a:ext cx="10913807" cy="5781368"/>
            </a:xfrm>
            <a:prstGeom prst="rect">
              <a:avLst/>
            </a:prstGeom>
            <a:solidFill>
              <a:srgbClr val="FFC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EC5CAB8-57BF-40CC-ABA0-A3C253E99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8432" y="3295132"/>
              <a:ext cx="2180131" cy="3487991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07346B6-F4CE-4556-8AFF-A66F392A9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63001" y="2743201"/>
              <a:ext cx="2180131" cy="377246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EAE17BB-9010-4F4A-B850-D0319C4E7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03"/>
            <a:stretch/>
          </p:blipFill>
          <p:spPr>
            <a:xfrm>
              <a:off x="8947054" y="-136987"/>
              <a:ext cx="2180131" cy="377246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5B8AC3C-B164-40B5-90CF-4D401374FE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9267" y="658295"/>
              <a:ext cx="2180131" cy="21733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35FB057-296C-49F3-992A-7F1368AA0C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8295" y="3506996"/>
              <a:ext cx="2180131" cy="21733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B1707B-D913-4D90-9E07-49968D1B8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03986" y="490814"/>
              <a:ext cx="2180131" cy="2173398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5642BDA-8FD9-4D1A-93ED-DCAF22626B4F}"/>
              </a:ext>
            </a:extLst>
          </p:cNvPr>
          <p:cNvSpPr/>
          <p:nvPr userDrawn="1"/>
        </p:nvSpPr>
        <p:spPr>
          <a:xfrm>
            <a:off x="209551" y="-46131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593EBA-9EBE-4EB1-BCDD-D98A8FE70A40}"/>
              </a:ext>
            </a:extLst>
          </p:cNvPr>
          <p:cNvSpPr/>
          <p:nvPr userDrawn="1"/>
        </p:nvSpPr>
        <p:spPr>
          <a:xfrm>
            <a:off x="11017351" y="6422492"/>
            <a:ext cx="89030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none" spc="0">
                <a:ln w="0"/>
                <a:solidFill>
                  <a:srgbClr val="A381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harlot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26790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1D1799-36EA-4CDF-B665-2044F76FF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00657F-CE5F-4911-889B-C27BE0695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B4A2C3-4426-4349-AB94-40D9B2AEC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D6029E-CEE3-414C-BA3D-6DA6381CA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5A222A-6047-42EC-9480-96CD49B5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932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0F8C8C-F204-4FD0-8B91-A61C7D57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9B75D6A-3BB8-42D5-9DB1-B2BC9401A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DF2D0A-752C-4860-84F8-75DBEE67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402503-0955-4B58-AE4D-19EA2A8AF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509C8B-E705-4F6F-B478-8FEA73C95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3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7C57E-1BAF-4483-BB33-E9440824F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694A410-18E6-4A33-BAF7-DC2FE511A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BD32465-FBDF-4AB9-A4A2-C5E80CEA3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C5E827-8551-4857-9791-1B98C5478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58D192-F55C-4B03-A340-E8F22B708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3ADD8F-C0B6-4BAF-966D-39B489FDD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633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2D90A-E644-41B2-A051-9E745A7BE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6FBBBB-CFB4-4829-BB56-A2132B6861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17036C5-E20F-403A-B386-8236658708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3C8956B-6243-42E2-BFC1-416865F2D3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9C7BA70-27AA-4C6C-88A5-90E739CDD2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D11F78F-D116-4603-B40D-EF8B41EB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F412CC-4E3E-426C-94A3-B5844E8C3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412D42C-BEFC-4EFE-8013-61554C25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54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2865E9-D671-4E3A-8EF4-CC32D1B0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5A93B68-70B3-4D8A-9C0D-8A57A74B9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4184692-F1E7-4472-831D-40F49513C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0FA94D-9150-42BE-9815-2F96AD130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1348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EE64ACC-C25B-489B-968A-3BDE0C5D5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BA0517E-8741-4851-8F68-39112E30B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05CA654-009F-4A5A-A075-975EC7F1F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29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226698-F575-4BB8-B611-9509CDE1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EC26178-AD79-4768-8FD4-E81CF27CD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936F04-B61F-4E4E-974E-23D5DDA93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FD8B26-3311-4BF5-B9C3-9D3974CBD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41C993-26A3-4939-8D0A-C3E2FE5F4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006375-C7B9-43F9-877E-573BFD072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3732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45F53D-A134-437D-95B0-D86ACE99B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F6819F-2EB6-4120-B407-16CEAC339B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06E620-AB64-42DC-BA1C-55895EEDF9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1CA00F-9C79-459D-8BC6-0BAE006A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798DC-ACB2-43CD-BEDD-2E6CAFDEF86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A9B944-8B22-427A-A732-5AE5C055E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E7A199E-FA96-4FFF-983F-D023B0A88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362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381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A84635-160D-4FF0-A608-893A2796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F76E76-C301-4128-9D76-C6A70AF0F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41DD2F-4E94-4C55-8E10-2FB0B7535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B798DC-ACB2-43CD-BEDD-2E6CAFDEF86A}" type="datetimeFigureOut">
              <a:rPr lang="zh-CN" altLang="en-US" smtClean="0"/>
              <a:t>2022/4/3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A83A24-FED2-405E-B695-51857DB54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851B3E-B7A0-4AAB-8646-7123EFE2D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706AF-12E3-4F34-BEE1-97676B36DA0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177DA4-220D-4373-AC43-0685FF187C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-3870577"/>
            <a:ext cx="1464598" cy="1171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83C57D-B773-4815-8C77-732B16ECF0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-3284766"/>
            <a:ext cx="1464598" cy="11716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601CF2-BDD0-45D1-B50E-5EA7D24B7B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4585" y="13198223"/>
            <a:ext cx="1464598" cy="1171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36647A-8F7F-4CF9-9E53-D341AD4CA74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5725" y="13784034"/>
            <a:ext cx="1464598" cy="11716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32987A-D87E-45EC-B33B-66B92C4C2E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01" y="7180881"/>
            <a:ext cx="1464598" cy="11716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6D6C404-FE1B-4592-B82F-9BF35DC9C4E6}"/>
              </a:ext>
            </a:extLst>
          </p:cNvPr>
          <p:cNvSpPr txBox="1"/>
          <p:nvPr userDrawn="1"/>
        </p:nvSpPr>
        <p:spPr>
          <a:xfrm>
            <a:off x="2880780" y="7305027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</p:spTree>
    <p:extLst>
      <p:ext uri="{BB962C8B-B14F-4D97-AF65-F5344CB8AC3E}">
        <p14:creationId xmlns:p14="http://schemas.microsoft.com/office/powerpoint/2010/main" val="10287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4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80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4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340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12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9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07369" y="-5364958"/>
            <a:ext cx="8029574" cy="1738788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06" y="3925229"/>
            <a:ext cx="4041300" cy="4041300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F9C68CD8-6040-504F-A179-B4682B662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7439" y="304801"/>
            <a:ext cx="50752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Viết số thích hợp vào ô trống:</a:t>
            </a:r>
          </a:p>
        </p:txBody>
      </p:sp>
      <p:graphicFrame>
        <p:nvGraphicFramePr>
          <p:cNvPr id="10" name="Group 111">
            <a:extLst>
              <a:ext uri="{FF2B5EF4-FFF2-40B4-BE49-F238E27FC236}">
                <a16:creationId xmlns:a16="http://schemas.microsoft.com/office/drawing/2014/main" id="{E1F677C8-5B55-FF45-827F-C90279DF5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764851"/>
              </p:ext>
            </p:extLst>
          </p:nvPr>
        </p:nvGraphicFramePr>
        <p:xfrm>
          <a:off x="1981201" y="1117600"/>
          <a:ext cx="8382001" cy="5359400"/>
        </p:xfrm>
        <a:graphic>
          <a:graphicData uri="http://schemas.openxmlformats.org/drawingml/2006/table">
            <a:tbl>
              <a:tblPr/>
              <a:tblGrid>
                <a:gridCol w="2971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3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4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18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58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Tổng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Arial" charset="0"/>
                        </a:rPr>
                        <a:t>72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Arial" charset="0"/>
                        </a:rPr>
                        <a:t>120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Tỉ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hai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bé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lớn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anchorCtr="1" horzOverflow="overflow">
                    <a:lnL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A500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Line 112">
            <a:extLst>
              <a:ext uri="{FF2B5EF4-FFF2-40B4-BE49-F238E27FC236}">
                <a16:creationId xmlns:a16="http://schemas.microsoft.com/office/drawing/2014/main" id="{FD561CB4-1517-6849-95C3-3A19AB137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05475" y="2819400"/>
            <a:ext cx="381000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Text Box 113">
            <a:extLst>
              <a:ext uri="{FF2B5EF4-FFF2-40B4-BE49-F238E27FC236}">
                <a16:creationId xmlns:a16="http://schemas.microsoft.com/office/drawing/2014/main" id="{54A76515-8AC0-1945-9575-E735C816C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0225" y="2073275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Text Box 114">
            <a:extLst>
              <a:ext uri="{FF2B5EF4-FFF2-40B4-BE49-F238E27FC236}">
                <a16:creationId xmlns:a16="http://schemas.microsoft.com/office/drawing/2014/main" id="{AE810F3D-49F2-E94A-B493-358F1CFFF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938" y="2819400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CC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15" name="Line 115">
            <a:extLst>
              <a:ext uri="{FF2B5EF4-FFF2-40B4-BE49-F238E27FC236}">
                <a16:creationId xmlns:a16="http://schemas.microsoft.com/office/drawing/2014/main" id="{3FBBAB7F-5AF5-8441-A29E-D53F67DECBE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80313" y="2841625"/>
            <a:ext cx="3810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" name="Text Box 116">
            <a:extLst>
              <a:ext uri="{FF2B5EF4-FFF2-40B4-BE49-F238E27FC236}">
                <a16:creationId xmlns:a16="http://schemas.microsoft.com/office/drawing/2014/main" id="{FB5F5D43-A412-B84E-A1B3-A0699AD1E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675" y="2049464"/>
            <a:ext cx="304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660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7" name="Text Box 117">
            <a:extLst>
              <a:ext uri="{FF2B5EF4-FFF2-40B4-BE49-F238E27FC236}">
                <a16:creationId xmlns:a16="http://schemas.microsoft.com/office/drawing/2014/main" id="{45CE3E18-12DF-A344-AA51-761CCF98A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5388" y="2819400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66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18" name="Line 118">
            <a:extLst>
              <a:ext uri="{FF2B5EF4-FFF2-40B4-BE49-F238E27FC236}">
                <a16:creationId xmlns:a16="http://schemas.microsoft.com/office/drawing/2014/main" id="{1730DC52-4D0E-A248-AD3F-26DD4C548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86863" y="2860675"/>
            <a:ext cx="381000" cy="0"/>
          </a:xfrm>
          <a:prstGeom prst="line">
            <a:avLst/>
          </a:prstGeom>
          <a:noFill/>
          <a:ln w="38100">
            <a:solidFill>
              <a:srgbClr val="66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Text Box 119">
            <a:extLst>
              <a:ext uri="{FF2B5EF4-FFF2-40B4-BE49-F238E27FC236}">
                <a16:creationId xmlns:a16="http://schemas.microsoft.com/office/drawing/2014/main" id="{9BD296E0-E470-3F4F-8DDD-A7C2AFAA5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0825" y="2073275"/>
            <a:ext cx="304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660066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22" name="Text Box 120">
            <a:extLst>
              <a:ext uri="{FF2B5EF4-FFF2-40B4-BE49-F238E27FC236}">
                <a16:creationId xmlns:a16="http://schemas.microsoft.com/office/drawing/2014/main" id="{F4506F2C-285A-CA44-AD99-4B29F7715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5588" y="2819400"/>
            <a:ext cx="30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660066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23" name="Text Box 121">
            <a:extLst>
              <a:ext uri="{FF2B5EF4-FFF2-40B4-BE49-F238E27FC236}">
                <a16:creationId xmlns:a16="http://schemas.microsoft.com/office/drawing/2014/main" id="{0A4944A7-4214-0F4A-8063-63DEFCF5A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0" y="3984626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</a:rPr>
              <a:t>12</a:t>
            </a:r>
          </a:p>
        </p:txBody>
      </p:sp>
      <p:sp>
        <p:nvSpPr>
          <p:cNvPr id="24" name="Text Box 122">
            <a:extLst>
              <a:ext uri="{FF2B5EF4-FFF2-40B4-BE49-F238E27FC236}">
                <a16:creationId xmlns:a16="http://schemas.microsoft.com/office/drawing/2014/main" id="{AE029650-15A7-784B-8656-B069343FF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0" y="5570538"/>
            <a:ext cx="114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</a:rPr>
              <a:t>60</a:t>
            </a:r>
          </a:p>
        </p:txBody>
      </p:sp>
      <p:sp>
        <p:nvSpPr>
          <p:cNvPr id="25" name="Text Box 123">
            <a:extLst>
              <a:ext uri="{FF2B5EF4-FFF2-40B4-BE49-F238E27FC236}">
                <a16:creationId xmlns:a16="http://schemas.microsoft.com/office/drawing/2014/main" id="{8E5FA77A-969C-6846-8237-63933392B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200" y="3984626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</a:rPr>
              <a:t>15</a:t>
            </a:r>
          </a:p>
        </p:txBody>
      </p:sp>
      <p:sp>
        <p:nvSpPr>
          <p:cNvPr id="26" name="Text Box 124">
            <a:extLst>
              <a:ext uri="{FF2B5EF4-FFF2-40B4-BE49-F238E27FC236}">
                <a16:creationId xmlns:a16="http://schemas.microsoft.com/office/drawing/2014/main" id="{B62D7BA1-212B-174E-89E5-9470B2109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788" y="5561013"/>
            <a:ext cx="177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</a:rPr>
              <a:t>105</a:t>
            </a:r>
          </a:p>
        </p:txBody>
      </p:sp>
      <p:sp>
        <p:nvSpPr>
          <p:cNvPr id="27" name="Text Box 125">
            <a:extLst>
              <a:ext uri="{FF2B5EF4-FFF2-40B4-BE49-F238E27FC236}">
                <a16:creationId xmlns:a16="http://schemas.microsoft.com/office/drawing/2014/main" id="{769C00BC-6ECE-9047-BFA0-66B254095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3984626"/>
            <a:ext cx="1143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</a:rPr>
              <a:t>18</a:t>
            </a:r>
          </a:p>
        </p:txBody>
      </p:sp>
      <p:sp>
        <p:nvSpPr>
          <p:cNvPr id="28" name="Text Box 126">
            <a:extLst>
              <a:ext uri="{FF2B5EF4-FFF2-40B4-BE49-F238E27FC236}">
                <a16:creationId xmlns:a16="http://schemas.microsoft.com/office/drawing/2014/main" id="{656706A3-25DA-914A-BF39-0E683A79E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600" y="5570538"/>
            <a:ext cx="114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800" b="1">
                <a:solidFill>
                  <a:srgbClr val="FF0000"/>
                </a:solidFill>
                <a:latin typeface="Arial" panose="020B0604020202020204" pitchFamily="34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10380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3112" y="-3300761"/>
            <a:ext cx="14440829" cy="125897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6851155" y="2256789"/>
            <a:ext cx="7374417" cy="3041887"/>
          </a:xfrm>
          <a:prstGeom prst="rect">
            <a:avLst/>
          </a:prstGeom>
        </p:spPr>
      </p:pic>
      <p:pic>
        <p:nvPicPr>
          <p:cNvPr id="100" name="图片 85">
            <a:extLst>
              <a:ext uri="{FF2B5EF4-FFF2-40B4-BE49-F238E27FC236}">
                <a16:creationId xmlns:a16="http://schemas.microsoft.com/office/drawing/2014/main" id="{778525B2-7505-8B4B-9C17-174E455ED0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6124031" y="76112"/>
            <a:ext cx="8421271" cy="3055462"/>
          </a:xfrm>
          <a:prstGeom prst="rect">
            <a:avLst/>
          </a:prstGeom>
        </p:spPr>
      </p:pic>
      <p:sp>
        <p:nvSpPr>
          <p:cNvPr id="101" name="Text Box 6">
            <a:extLst>
              <a:ext uri="{FF2B5EF4-FFF2-40B4-BE49-F238E27FC236}">
                <a16:creationId xmlns:a16="http://schemas.microsoft.com/office/drawing/2014/main" id="{F51A21C0-96FF-DE48-9102-3EB5405F3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738" y="152400"/>
            <a:ext cx="78216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Hai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02" name="Group 49">
            <a:extLst>
              <a:ext uri="{FF2B5EF4-FFF2-40B4-BE49-F238E27FC236}">
                <a16:creationId xmlns:a16="http://schemas.microsoft.com/office/drawing/2014/main" id="{36440D96-85B5-5B4E-AAA5-B6339DA6C942}"/>
              </a:ext>
            </a:extLst>
          </p:cNvPr>
          <p:cNvGrpSpPr>
            <a:grpSpLocks/>
          </p:cNvGrpSpPr>
          <p:nvPr/>
        </p:nvGrpSpPr>
        <p:grpSpPr bwMode="auto">
          <a:xfrm>
            <a:off x="1264392" y="1840562"/>
            <a:ext cx="7270750" cy="1425575"/>
            <a:chOff x="1056" y="2654"/>
            <a:chExt cx="4580" cy="898"/>
          </a:xfrm>
        </p:grpSpPr>
        <p:sp>
          <p:nvSpPr>
            <p:cNvPr id="103" name="Text Box 8">
              <a:extLst>
                <a:ext uri="{FF2B5EF4-FFF2-40B4-BE49-F238E27FC236}">
                  <a16:creationId xmlns:a16="http://schemas.microsoft.com/office/drawing/2014/main" id="{908871D6-99A4-A040-AC9A-5436E8DF9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832"/>
              <a:ext cx="451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00CC"/>
                  </a:solidFill>
                  <a:latin typeface="Arial" panose="020B0604020202020204" pitchFamily="34" charset="0"/>
                </a:rPr>
                <a:t>Số thứ nhất :</a:t>
              </a:r>
            </a:p>
          </p:txBody>
        </p:sp>
        <p:sp>
          <p:nvSpPr>
            <p:cNvPr id="104" name="Text Box 9">
              <a:extLst>
                <a:ext uri="{FF2B5EF4-FFF2-40B4-BE49-F238E27FC236}">
                  <a16:creationId xmlns:a16="http://schemas.microsoft.com/office/drawing/2014/main" id="{465497B5-840D-7544-BEA4-4BB4D2936F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225"/>
              <a:ext cx="451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00CC"/>
                  </a:solidFill>
                  <a:latin typeface="Arial" panose="020B0604020202020204" pitchFamily="34" charset="0"/>
                </a:rPr>
                <a:t>Số thứ hai   :</a:t>
              </a:r>
            </a:p>
          </p:txBody>
        </p:sp>
        <p:grpSp>
          <p:nvGrpSpPr>
            <p:cNvPr id="105" name="Group 13">
              <a:extLst>
                <a:ext uri="{FF2B5EF4-FFF2-40B4-BE49-F238E27FC236}">
                  <a16:creationId xmlns:a16="http://schemas.microsoft.com/office/drawing/2014/main" id="{7392DCC1-05BB-DC4A-9559-492101D2A7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360"/>
              <a:ext cx="336" cy="96"/>
              <a:chOff x="2496" y="3360"/>
              <a:chExt cx="336" cy="96"/>
            </a:xfrm>
          </p:grpSpPr>
          <p:sp>
            <p:nvSpPr>
              <p:cNvPr id="140" name="Line 10">
                <a:extLst>
                  <a:ext uri="{FF2B5EF4-FFF2-40B4-BE49-F238E27FC236}">
                    <a16:creationId xmlns:a16="http://schemas.microsoft.com/office/drawing/2014/main" id="{B789ED5B-08D4-D242-AD9E-9502894E3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408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1" name="Line 11">
                <a:extLst>
                  <a:ext uri="{FF2B5EF4-FFF2-40B4-BE49-F238E27FC236}">
                    <a16:creationId xmlns:a16="http://schemas.microsoft.com/office/drawing/2014/main" id="{177F1D5C-6C72-5848-A024-1CD9FF91E9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42" name="Line 12">
                <a:extLst>
                  <a:ext uri="{FF2B5EF4-FFF2-40B4-BE49-F238E27FC236}">
                    <a16:creationId xmlns:a16="http://schemas.microsoft.com/office/drawing/2014/main" id="{20D0D3E3-558A-5B49-9A0A-F8D2F3EE2B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6" name="Group 14">
              <a:extLst>
                <a:ext uri="{FF2B5EF4-FFF2-40B4-BE49-F238E27FC236}">
                  <a16:creationId xmlns:a16="http://schemas.microsoft.com/office/drawing/2014/main" id="{BE56D1D2-5E86-F44A-B0F8-83AA857E75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6" y="3360"/>
              <a:ext cx="336" cy="96"/>
              <a:chOff x="2496" y="3360"/>
              <a:chExt cx="336" cy="96"/>
            </a:xfrm>
          </p:grpSpPr>
          <p:sp>
            <p:nvSpPr>
              <p:cNvPr id="137" name="Line 15">
                <a:extLst>
                  <a:ext uri="{FF2B5EF4-FFF2-40B4-BE49-F238E27FC236}">
                    <a16:creationId xmlns:a16="http://schemas.microsoft.com/office/drawing/2014/main" id="{44285046-7B48-6D4F-9FA8-2096503465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408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8" name="Line 16">
                <a:extLst>
                  <a:ext uri="{FF2B5EF4-FFF2-40B4-BE49-F238E27FC236}">
                    <a16:creationId xmlns:a16="http://schemas.microsoft.com/office/drawing/2014/main" id="{EBB120C0-C36C-D340-87BD-5B90494D88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9" name="Line 17">
                <a:extLst>
                  <a:ext uri="{FF2B5EF4-FFF2-40B4-BE49-F238E27FC236}">
                    <a16:creationId xmlns:a16="http://schemas.microsoft.com/office/drawing/2014/main" id="{548B8DFA-75ED-6E49-9514-AA7822F2B8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7" name="Group 18">
              <a:extLst>
                <a:ext uri="{FF2B5EF4-FFF2-40B4-BE49-F238E27FC236}">
                  <a16:creationId xmlns:a16="http://schemas.microsoft.com/office/drawing/2014/main" id="{7272ED0A-69E8-5747-8975-6A5AAA61B0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6" y="3360"/>
              <a:ext cx="336" cy="96"/>
              <a:chOff x="2496" y="3360"/>
              <a:chExt cx="336" cy="96"/>
            </a:xfrm>
          </p:grpSpPr>
          <p:sp>
            <p:nvSpPr>
              <p:cNvPr id="134" name="Line 19">
                <a:extLst>
                  <a:ext uri="{FF2B5EF4-FFF2-40B4-BE49-F238E27FC236}">
                    <a16:creationId xmlns:a16="http://schemas.microsoft.com/office/drawing/2014/main" id="{6CD89549-FC27-5541-9D60-10A2667AE3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408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5" name="Line 20">
                <a:extLst>
                  <a:ext uri="{FF2B5EF4-FFF2-40B4-BE49-F238E27FC236}">
                    <a16:creationId xmlns:a16="http://schemas.microsoft.com/office/drawing/2014/main" id="{0632A336-775F-094F-BF7D-1DCC5E9F8C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6" name="Line 21">
                <a:extLst>
                  <a:ext uri="{FF2B5EF4-FFF2-40B4-BE49-F238E27FC236}">
                    <a16:creationId xmlns:a16="http://schemas.microsoft.com/office/drawing/2014/main" id="{9335B771-1559-5A4A-AC48-07D76BEF8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8" name="Group 22">
              <a:extLst>
                <a:ext uri="{FF2B5EF4-FFF2-40B4-BE49-F238E27FC236}">
                  <a16:creationId xmlns:a16="http://schemas.microsoft.com/office/drawing/2014/main" id="{8243CF24-84F7-5A40-9994-42C971CE84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3360"/>
              <a:ext cx="336" cy="96"/>
              <a:chOff x="2496" y="3360"/>
              <a:chExt cx="336" cy="96"/>
            </a:xfrm>
          </p:grpSpPr>
          <p:sp>
            <p:nvSpPr>
              <p:cNvPr id="131" name="Line 23">
                <a:extLst>
                  <a:ext uri="{FF2B5EF4-FFF2-40B4-BE49-F238E27FC236}">
                    <a16:creationId xmlns:a16="http://schemas.microsoft.com/office/drawing/2014/main" id="{ED681C1D-9C93-DE42-80D5-588880C4F6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408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2" name="Line 24">
                <a:extLst>
                  <a:ext uri="{FF2B5EF4-FFF2-40B4-BE49-F238E27FC236}">
                    <a16:creationId xmlns:a16="http://schemas.microsoft.com/office/drawing/2014/main" id="{F73BA973-57C9-054A-BDA0-21A8D9B764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3" name="Line 25">
                <a:extLst>
                  <a:ext uri="{FF2B5EF4-FFF2-40B4-BE49-F238E27FC236}">
                    <a16:creationId xmlns:a16="http://schemas.microsoft.com/office/drawing/2014/main" id="{2951928F-A0ED-E145-849D-035991D83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09" name="Group 26">
              <a:extLst>
                <a:ext uri="{FF2B5EF4-FFF2-40B4-BE49-F238E27FC236}">
                  <a16:creationId xmlns:a16="http://schemas.microsoft.com/office/drawing/2014/main" id="{9B00366B-BE66-7949-8B02-92179A9C73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6" y="3360"/>
              <a:ext cx="336" cy="96"/>
              <a:chOff x="2496" y="3360"/>
              <a:chExt cx="336" cy="96"/>
            </a:xfrm>
          </p:grpSpPr>
          <p:sp>
            <p:nvSpPr>
              <p:cNvPr id="128" name="Line 27">
                <a:extLst>
                  <a:ext uri="{FF2B5EF4-FFF2-40B4-BE49-F238E27FC236}">
                    <a16:creationId xmlns:a16="http://schemas.microsoft.com/office/drawing/2014/main" id="{58CA34FE-EF0C-BE43-81BB-20F7189D1A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408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9" name="Line 28">
                <a:extLst>
                  <a:ext uri="{FF2B5EF4-FFF2-40B4-BE49-F238E27FC236}">
                    <a16:creationId xmlns:a16="http://schemas.microsoft.com/office/drawing/2014/main" id="{82999338-A1FF-724D-8A41-B9D223B5AC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0" name="Line 29">
                <a:extLst>
                  <a:ext uri="{FF2B5EF4-FFF2-40B4-BE49-F238E27FC236}">
                    <a16:creationId xmlns:a16="http://schemas.microsoft.com/office/drawing/2014/main" id="{5BF3837A-E359-DA40-ABAD-CB18C851E0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10" name="Group 30">
              <a:extLst>
                <a:ext uri="{FF2B5EF4-FFF2-40B4-BE49-F238E27FC236}">
                  <a16:creationId xmlns:a16="http://schemas.microsoft.com/office/drawing/2014/main" id="{A9B7AB3B-57B2-E447-9A4C-F7E925D67C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6" y="3360"/>
              <a:ext cx="336" cy="96"/>
              <a:chOff x="2496" y="3360"/>
              <a:chExt cx="336" cy="96"/>
            </a:xfrm>
          </p:grpSpPr>
          <p:sp>
            <p:nvSpPr>
              <p:cNvPr id="125" name="Line 31">
                <a:extLst>
                  <a:ext uri="{FF2B5EF4-FFF2-40B4-BE49-F238E27FC236}">
                    <a16:creationId xmlns:a16="http://schemas.microsoft.com/office/drawing/2014/main" id="{305FF5FE-ED2C-E844-B191-7DADDD45E9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408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6" name="Line 32">
                <a:extLst>
                  <a:ext uri="{FF2B5EF4-FFF2-40B4-BE49-F238E27FC236}">
                    <a16:creationId xmlns:a16="http://schemas.microsoft.com/office/drawing/2014/main" id="{27F73A92-5FC8-6748-B611-201113ADD0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7" name="Line 33">
                <a:extLst>
                  <a:ext uri="{FF2B5EF4-FFF2-40B4-BE49-F238E27FC236}">
                    <a16:creationId xmlns:a16="http://schemas.microsoft.com/office/drawing/2014/main" id="{8B37D1C1-D4A8-D142-8CD8-996E64357E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11" name="Group 34">
              <a:extLst>
                <a:ext uri="{FF2B5EF4-FFF2-40B4-BE49-F238E27FC236}">
                  <a16:creationId xmlns:a16="http://schemas.microsoft.com/office/drawing/2014/main" id="{9491690D-556A-0B4C-8555-83CF264F08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12" y="3360"/>
              <a:ext cx="336" cy="96"/>
              <a:chOff x="2496" y="3360"/>
              <a:chExt cx="336" cy="96"/>
            </a:xfrm>
          </p:grpSpPr>
          <p:sp>
            <p:nvSpPr>
              <p:cNvPr id="122" name="Line 35">
                <a:extLst>
                  <a:ext uri="{FF2B5EF4-FFF2-40B4-BE49-F238E27FC236}">
                    <a16:creationId xmlns:a16="http://schemas.microsoft.com/office/drawing/2014/main" id="{5900D375-CC9F-7F44-A845-61422CBF5F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408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3" name="Line 36">
                <a:extLst>
                  <a:ext uri="{FF2B5EF4-FFF2-40B4-BE49-F238E27FC236}">
                    <a16:creationId xmlns:a16="http://schemas.microsoft.com/office/drawing/2014/main" id="{DAF48BAC-6749-6F4A-9230-E3F6901140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4" name="Line 37">
                <a:extLst>
                  <a:ext uri="{FF2B5EF4-FFF2-40B4-BE49-F238E27FC236}">
                    <a16:creationId xmlns:a16="http://schemas.microsoft.com/office/drawing/2014/main" id="{C80EA54A-96E1-F347-91C8-163F86562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112" name="Group 38">
              <a:extLst>
                <a:ext uri="{FF2B5EF4-FFF2-40B4-BE49-F238E27FC236}">
                  <a16:creationId xmlns:a16="http://schemas.microsoft.com/office/drawing/2014/main" id="{2E1979A5-49AF-634B-90D1-7D9DCE0A92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2976"/>
              <a:ext cx="336" cy="96"/>
              <a:chOff x="2496" y="3360"/>
              <a:chExt cx="336" cy="96"/>
            </a:xfrm>
          </p:grpSpPr>
          <p:sp>
            <p:nvSpPr>
              <p:cNvPr id="119" name="Line 39">
                <a:extLst>
                  <a:ext uri="{FF2B5EF4-FFF2-40B4-BE49-F238E27FC236}">
                    <a16:creationId xmlns:a16="http://schemas.microsoft.com/office/drawing/2014/main" id="{B163F719-6747-8A42-AC4E-59EA89B4E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408"/>
                <a:ext cx="336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0" name="Line 40">
                <a:extLst>
                  <a:ext uri="{FF2B5EF4-FFF2-40B4-BE49-F238E27FC236}">
                    <a16:creationId xmlns:a16="http://schemas.microsoft.com/office/drawing/2014/main" id="{83235395-39FD-8548-B35A-F4376E6B2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21" name="Line 41">
                <a:extLst>
                  <a:ext uri="{FF2B5EF4-FFF2-40B4-BE49-F238E27FC236}">
                    <a16:creationId xmlns:a16="http://schemas.microsoft.com/office/drawing/2014/main" id="{A037FD7A-F7CC-3849-AB91-6B029BA6AA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6" y="3360"/>
                <a:ext cx="0" cy="96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113" name="AutoShape 42">
              <a:extLst>
                <a:ext uri="{FF2B5EF4-FFF2-40B4-BE49-F238E27FC236}">
                  <a16:creationId xmlns:a16="http://schemas.microsoft.com/office/drawing/2014/main" id="{EDACE566-B170-0A48-976F-3128F2F50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2890"/>
              <a:ext cx="96" cy="576"/>
            </a:xfrm>
            <a:prstGeom prst="rightBrace">
              <a:avLst>
                <a:gd name="adj1" fmla="val 50000"/>
                <a:gd name="adj2" fmla="val 50000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4" name="AutoShape 44">
              <a:extLst>
                <a:ext uri="{FF2B5EF4-FFF2-40B4-BE49-F238E27FC236}">
                  <a16:creationId xmlns:a16="http://schemas.microsoft.com/office/drawing/2014/main" id="{43350A71-0E47-B446-B928-91B4360F54CC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3645" y="2195"/>
              <a:ext cx="132" cy="2198"/>
            </a:xfrm>
            <a:prstGeom prst="rightBrace">
              <a:avLst>
                <a:gd name="adj1" fmla="val 138763"/>
                <a:gd name="adj2" fmla="val 50000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5" name="AutoShape 45">
              <a:extLst>
                <a:ext uri="{FF2B5EF4-FFF2-40B4-BE49-F238E27FC236}">
                  <a16:creationId xmlns:a16="http://schemas.microsoft.com/office/drawing/2014/main" id="{AD4CC681-8B1F-0D45-A143-78D61E765FEE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704" y="2779"/>
              <a:ext cx="86" cy="307"/>
            </a:xfrm>
            <a:prstGeom prst="rightBrace">
              <a:avLst>
                <a:gd name="adj1" fmla="val 29748"/>
                <a:gd name="adj2" fmla="val 50000"/>
              </a:avLst>
            </a:prstGeom>
            <a:noFill/>
            <a:ln w="1905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116" name="Text Box 46">
              <a:extLst>
                <a:ext uri="{FF2B5EF4-FFF2-40B4-BE49-F238E27FC236}">
                  <a16:creationId xmlns:a16="http://schemas.microsoft.com/office/drawing/2014/main" id="{89A99148-693F-3B4C-A07F-EFBEB238C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0" y="3009"/>
              <a:ext cx="61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b="1">
                  <a:solidFill>
                    <a:srgbClr val="0000CC"/>
                  </a:solidFill>
                  <a:latin typeface="Arial" panose="020B0604020202020204" pitchFamily="34" charset="0"/>
                </a:rPr>
                <a:t>1080</a:t>
              </a:r>
            </a:p>
          </p:txBody>
        </p:sp>
        <p:sp>
          <p:nvSpPr>
            <p:cNvPr id="117" name="Text Box 47">
              <a:extLst>
                <a:ext uri="{FF2B5EF4-FFF2-40B4-BE49-F238E27FC236}">
                  <a16:creationId xmlns:a16="http://schemas.microsoft.com/office/drawing/2014/main" id="{C2D10631-AFD2-AB42-9C2F-1EDA727ACF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9" y="2654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CC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  <p:sp>
          <p:nvSpPr>
            <p:cNvPr id="118" name="Text Box 48">
              <a:extLst>
                <a:ext uri="{FF2B5EF4-FFF2-40B4-BE49-F238E27FC236}">
                  <a16:creationId xmlns:a16="http://schemas.microsoft.com/office/drawing/2014/main" id="{557350C1-F652-004A-8859-AA7D470EF8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990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1">
                  <a:solidFill>
                    <a:srgbClr val="0000CC"/>
                  </a:solidFill>
                  <a:latin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43" name="Text Box 11">
            <a:extLst>
              <a:ext uri="{FF2B5EF4-FFF2-40B4-BE49-F238E27FC236}">
                <a16:creationId xmlns:a16="http://schemas.microsoft.com/office/drawing/2014/main" id="{7E464369-7067-904B-A0B8-56BA000EC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1146" y="1231097"/>
            <a:ext cx="1822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72A9E71-27E9-764C-A18F-7B524E6828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97" y="1600200"/>
            <a:ext cx="23098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Arial" panose="020B0604020202020204" pitchFamily="34" charset="0"/>
              </a:rPr>
              <a:t>Ta </a:t>
            </a:r>
            <a:r>
              <a:rPr lang="en-US" altLang="en-US" sz="2800" b="1" dirty="0" err="1">
                <a:latin typeface="Arial" panose="020B0604020202020204" pitchFamily="34" charset="0"/>
              </a:rPr>
              <a:t>có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sơ</a:t>
            </a:r>
            <a:r>
              <a:rPr lang="en-US" altLang="en-US" sz="2800" b="1" dirty="0"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latin typeface="Arial" panose="020B0604020202020204" pitchFamily="34" charset="0"/>
              </a:rPr>
              <a:t>đồ</a:t>
            </a:r>
            <a:r>
              <a:rPr lang="en-US" altLang="en-US" sz="2800" b="1" dirty="0">
                <a:latin typeface="Arial" panose="020B0604020202020204" pitchFamily="34" charset="0"/>
              </a:rPr>
              <a:t>:</a:t>
            </a:r>
            <a:endParaRPr lang="en-US" altLang="en-US" sz="2800" dirty="0">
              <a:latin typeface="Arial" panose="020B0604020202020204" pitchFamily="34" charset="0"/>
            </a:endParaRPr>
          </a:p>
        </p:txBody>
      </p:sp>
      <p:sp>
        <p:nvSpPr>
          <p:cNvPr id="145" name="Text Box 50">
            <a:extLst>
              <a:ext uri="{FF2B5EF4-FFF2-40B4-BE49-F238E27FC236}">
                <a16:creationId xmlns:a16="http://schemas.microsoft.com/office/drawing/2014/main" id="{250F759A-59C6-4041-9BF0-F44831575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242" y="3328049"/>
            <a:ext cx="5486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 + 7 = 8 (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1080 : 8 = 135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 x 7 = 945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945</a:t>
            </a:r>
          </a:p>
        </p:txBody>
      </p:sp>
    </p:spTree>
    <p:extLst>
      <p:ext uri="{BB962C8B-B14F-4D97-AF65-F5344CB8AC3E}">
        <p14:creationId xmlns:p14="http://schemas.microsoft.com/office/powerpoint/2010/main" val="3474010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4" grpId="0"/>
      <p:bldP spid="1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3112" y="-3300761"/>
            <a:ext cx="14440829" cy="125897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6851155" y="2256789"/>
            <a:ext cx="7374417" cy="3041887"/>
          </a:xfrm>
          <a:prstGeom prst="rect">
            <a:avLst/>
          </a:prstGeom>
        </p:spPr>
      </p:pic>
      <p:sp>
        <p:nvSpPr>
          <p:cNvPr id="64" name="Text Box 6">
            <a:extLst>
              <a:ext uri="{FF2B5EF4-FFF2-40B4-BE49-F238E27FC236}">
                <a16:creationId xmlns:a16="http://schemas.microsoft.com/office/drawing/2014/main" id="{91530F85-E3E4-4D40-BFA5-124512EC3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546" y="272048"/>
            <a:ext cx="85344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4. Một hình chữ nhật có nửa chu vi là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125m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, chiều rộng bằng      chiều dài. Tìm chiều dài, chiều rộng hình đó.</a:t>
            </a:r>
          </a:p>
        </p:txBody>
      </p:sp>
      <p:grpSp>
        <p:nvGrpSpPr>
          <p:cNvPr id="65" name="Group 10">
            <a:extLst>
              <a:ext uri="{FF2B5EF4-FFF2-40B4-BE49-F238E27FC236}">
                <a16:creationId xmlns:a16="http://schemas.microsoft.com/office/drawing/2014/main" id="{801E14FF-1E8A-A74E-A42B-6401E69EB125}"/>
              </a:ext>
            </a:extLst>
          </p:cNvPr>
          <p:cNvGrpSpPr>
            <a:grpSpLocks/>
          </p:cNvGrpSpPr>
          <p:nvPr/>
        </p:nvGrpSpPr>
        <p:grpSpPr bwMode="auto">
          <a:xfrm>
            <a:off x="3973396" y="657018"/>
            <a:ext cx="384175" cy="963612"/>
            <a:chOff x="4982" y="2369"/>
            <a:chExt cx="242" cy="607"/>
          </a:xfrm>
        </p:grpSpPr>
        <p:sp>
          <p:nvSpPr>
            <p:cNvPr id="66" name="Line 7">
              <a:extLst>
                <a:ext uri="{FF2B5EF4-FFF2-40B4-BE49-F238E27FC236}">
                  <a16:creationId xmlns:a16="http://schemas.microsoft.com/office/drawing/2014/main" id="{09ACCC7E-5080-2B4C-926F-DA2555161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4" y="2669"/>
              <a:ext cx="24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7" name="Text Box 8">
              <a:extLst>
                <a:ext uri="{FF2B5EF4-FFF2-40B4-BE49-F238E27FC236}">
                  <a16:creationId xmlns:a16="http://schemas.microsoft.com/office/drawing/2014/main" id="{D841EFBC-77E5-7C45-AA50-46850E537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2" y="2369"/>
              <a:ext cx="19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68" name="Text Box 9">
              <a:extLst>
                <a:ext uri="{FF2B5EF4-FFF2-40B4-BE49-F238E27FC236}">
                  <a16:creationId xmlns:a16="http://schemas.microsoft.com/office/drawing/2014/main" id="{364EE508-BB4B-A145-B8BD-0CB5022FA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2649"/>
              <a:ext cx="19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9" name="Text Box 11">
            <a:extLst>
              <a:ext uri="{FF2B5EF4-FFF2-40B4-BE49-F238E27FC236}">
                <a16:creationId xmlns:a16="http://schemas.microsoft.com/office/drawing/2014/main" id="{89427E4C-5226-3645-9026-2B4F15422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396" y="1745249"/>
            <a:ext cx="1920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 Box 13">
            <a:extLst>
              <a:ext uri="{FF2B5EF4-FFF2-40B4-BE49-F238E27FC236}">
                <a16:creationId xmlns:a16="http://schemas.microsoft.com/office/drawing/2014/main" id="{66828EA4-F53C-2343-B166-0E7402F6C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46" y="2574844"/>
            <a:ext cx="716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rộng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:</a:t>
            </a:r>
          </a:p>
        </p:txBody>
      </p:sp>
      <p:sp>
        <p:nvSpPr>
          <p:cNvPr id="71" name="Text Box 14">
            <a:extLst>
              <a:ext uri="{FF2B5EF4-FFF2-40B4-BE49-F238E27FC236}">
                <a16:creationId xmlns:a16="http://schemas.microsoft.com/office/drawing/2014/main" id="{2BDD6F49-FF74-FD4F-B3F6-B06548846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827" y="3209843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Chiều dài    :</a:t>
            </a:r>
          </a:p>
        </p:txBody>
      </p:sp>
      <p:grpSp>
        <p:nvGrpSpPr>
          <p:cNvPr id="72" name="Group 15">
            <a:extLst>
              <a:ext uri="{FF2B5EF4-FFF2-40B4-BE49-F238E27FC236}">
                <a16:creationId xmlns:a16="http://schemas.microsoft.com/office/drawing/2014/main" id="{D4609CB1-8DDE-A94F-A066-CE288BEC4476}"/>
              </a:ext>
            </a:extLst>
          </p:cNvPr>
          <p:cNvGrpSpPr>
            <a:grpSpLocks/>
          </p:cNvGrpSpPr>
          <p:nvPr/>
        </p:nvGrpSpPr>
        <p:grpSpPr bwMode="auto">
          <a:xfrm>
            <a:off x="3521227" y="3359068"/>
            <a:ext cx="762000" cy="217488"/>
            <a:chOff x="2496" y="3360"/>
            <a:chExt cx="336" cy="96"/>
          </a:xfrm>
        </p:grpSpPr>
        <p:sp>
          <p:nvSpPr>
            <p:cNvPr id="73" name="Line 16">
              <a:extLst>
                <a:ext uri="{FF2B5EF4-FFF2-40B4-BE49-F238E27FC236}">
                  <a16:creationId xmlns:a16="http://schemas.microsoft.com/office/drawing/2014/main" id="{AF6EA48F-58D3-6B48-8ECF-8E27FD88B1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408"/>
              <a:ext cx="33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4" name="Line 17">
              <a:extLst>
                <a:ext uri="{FF2B5EF4-FFF2-40B4-BE49-F238E27FC236}">
                  <a16:creationId xmlns:a16="http://schemas.microsoft.com/office/drawing/2014/main" id="{1811E17C-8439-0F42-B7F3-E822A1FA07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360"/>
              <a:ext cx="0" cy="9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5" name="Line 18">
              <a:extLst>
                <a:ext uri="{FF2B5EF4-FFF2-40B4-BE49-F238E27FC236}">
                  <a16:creationId xmlns:a16="http://schemas.microsoft.com/office/drawing/2014/main" id="{EC6061F8-E63B-494E-96CE-F48C89E190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6" y="3360"/>
              <a:ext cx="0" cy="9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6" name="Group 19">
            <a:extLst>
              <a:ext uri="{FF2B5EF4-FFF2-40B4-BE49-F238E27FC236}">
                <a16:creationId xmlns:a16="http://schemas.microsoft.com/office/drawing/2014/main" id="{2D304EA9-8D84-5047-975D-E06012F5DF2E}"/>
              </a:ext>
            </a:extLst>
          </p:cNvPr>
          <p:cNvGrpSpPr>
            <a:grpSpLocks/>
          </p:cNvGrpSpPr>
          <p:nvPr/>
        </p:nvGrpSpPr>
        <p:grpSpPr bwMode="auto">
          <a:xfrm>
            <a:off x="4251477" y="3359068"/>
            <a:ext cx="762000" cy="217488"/>
            <a:chOff x="2496" y="3360"/>
            <a:chExt cx="336" cy="96"/>
          </a:xfrm>
        </p:grpSpPr>
        <p:sp>
          <p:nvSpPr>
            <p:cNvPr id="77" name="Line 20">
              <a:extLst>
                <a:ext uri="{FF2B5EF4-FFF2-40B4-BE49-F238E27FC236}">
                  <a16:creationId xmlns:a16="http://schemas.microsoft.com/office/drawing/2014/main" id="{09F8E4FE-B03F-624E-A8FF-5B84FB9E3B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408"/>
              <a:ext cx="33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8" name="Line 21">
              <a:extLst>
                <a:ext uri="{FF2B5EF4-FFF2-40B4-BE49-F238E27FC236}">
                  <a16:creationId xmlns:a16="http://schemas.microsoft.com/office/drawing/2014/main" id="{EB54312F-1F52-A34E-9E70-CEBED775B5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360"/>
              <a:ext cx="0" cy="9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9" name="Line 22">
              <a:extLst>
                <a:ext uri="{FF2B5EF4-FFF2-40B4-BE49-F238E27FC236}">
                  <a16:creationId xmlns:a16="http://schemas.microsoft.com/office/drawing/2014/main" id="{D0C51466-095C-7D43-989B-EE45300D6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6" y="3360"/>
              <a:ext cx="0" cy="9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80" name="Group 23">
            <a:extLst>
              <a:ext uri="{FF2B5EF4-FFF2-40B4-BE49-F238E27FC236}">
                <a16:creationId xmlns:a16="http://schemas.microsoft.com/office/drawing/2014/main" id="{D3612F90-5DBA-DB4B-8980-DB07CC52870C}"/>
              </a:ext>
            </a:extLst>
          </p:cNvPr>
          <p:cNvGrpSpPr>
            <a:grpSpLocks/>
          </p:cNvGrpSpPr>
          <p:nvPr/>
        </p:nvGrpSpPr>
        <p:grpSpPr bwMode="auto">
          <a:xfrm>
            <a:off x="4978552" y="3359068"/>
            <a:ext cx="762000" cy="217488"/>
            <a:chOff x="2496" y="3360"/>
            <a:chExt cx="336" cy="96"/>
          </a:xfrm>
        </p:grpSpPr>
        <p:sp>
          <p:nvSpPr>
            <p:cNvPr id="81" name="Line 24">
              <a:extLst>
                <a:ext uri="{FF2B5EF4-FFF2-40B4-BE49-F238E27FC236}">
                  <a16:creationId xmlns:a16="http://schemas.microsoft.com/office/drawing/2014/main" id="{27C996EF-4E05-0840-917F-B7F491A1EA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408"/>
              <a:ext cx="33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2" name="Line 25">
              <a:extLst>
                <a:ext uri="{FF2B5EF4-FFF2-40B4-BE49-F238E27FC236}">
                  <a16:creationId xmlns:a16="http://schemas.microsoft.com/office/drawing/2014/main" id="{D6CC7B3D-9C2B-624E-BC9B-A7A758861B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360"/>
              <a:ext cx="0" cy="9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3" name="Line 26">
              <a:extLst>
                <a:ext uri="{FF2B5EF4-FFF2-40B4-BE49-F238E27FC236}">
                  <a16:creationId xmlns:a16="http://schemas.microsoft.com/office/drawing/2014/main" id="{555D065E-3BEE-7947-AE7F-B759CBC583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6" y="3360"/>
              <a:ext cx="0" cy="9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84" name="Group 27">
            <a:extLst>
              <a:ext uri="{FF2B5EF4-FFF2-40B4-BE49-F238E27FC236}">
                <a16:creationId xmlns:a16="http://schemas.microsoft.com/office/drawing/2014/main" id="{606358B8-524C-614D-90AE-4EAA1EC448A1}"/>
              </a:ext>
            </a:extLst>
          </p:cNvPr>
          <p:cNvGrpSpPr>
            <a:grpSpLocks/>
          </p:cNvGrpSpPr>
          <p:nvPr/>
        </p:nvGrpSpPr>
        <p:grpSpPr bwMode="auto">
          <a:xfrm>
            <a:off x="4257827" y="2760581"/>
            <a:ext cx="762000" cy="217487"/>
            <a:chOff x="2496" y="3360"/>
            <a:chExt cx="336" cy="96"/>
          </a:xfrm>
        </p:grpSpPr>
        <p:sp>
          <p:nvSpPr>
            <p:cNvPr id="85" name="Line 28">
              <a:extLst>
                <a:ext uri="{FF2B5EF4-FFF2-40B4-BE49-F238E27FC236}">
                  <a16:creationId xmlns:a16="http://schemas.microsoft.com/office/drawing/2014/main" id="{E48FB342-2C78-D942-B271-247641E304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408"/>
              <a:ext cx="33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6" name="Line 29">
              <a:extLst>
                <a:ext uri="{FF2B5EF4-FFF2-40B4-BE49-F238E27FC236}">
                  <a16:creationId xmlns:a16="http://schemas.microsoft.com/office/drawing/2014/main" id="{A4B9E25F-BF27-D846-9FA4-8702793C14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360"/>
              <a:ext cx="0" cy="9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87" name="Line 30">
              <a:extLst>
                <a:ext uri="{FF2B5EF4-FFF2-40B4-BE49-F238E27FC236}">
                  <a16:creationId xmlns:a16="http://schemas.microsoft.com/office/drawing/2014/main" id="{F9C0C36E-B257-BF48-8048-7852090E57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6" y="3360"/>
              <a:ext cx="0" cy="9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88" name="Group 43">
            <a:extLst>
              <a:ext uri="{FF2B5EF4-FFF2-40B4-BE49-F238E27FC236}">
                <a16:creationId xmlns:a16="http://schemas.microsoft.com/office/drawing/2014/main" id="{25C47830-B96F-6541-919A-64FD370B0632}"/>
              </a:ext>
            </a:extLst>
          </p:cNvPr>
          <p:cNvGrpSpPr>
            <a:grpSpLocks/>
          </p:cNvGrpSpPr>
          <p:nvPr/>
        </p:nvGrpSpPr>
        <p:grpSpPr bwMode="auto">
          <a:xfrm>
            <a:off x="3518052" y="2765343"/>
            <a:ext cx="762000" cy="217488"/>
            <a:chOff x="2496" y="3360"/>
            <a:chExt cx="336" cy="96"/>
          </a:xfrm>
        </p:grpSpPr>
        <p:sp>
          <p:nvSpPr>
            <p:cNvPr id="89" name="Line 44">
              <a:extLst>
                <a:ext uri="{FF2B5EF4-FFF2-40B4-BE49-F238E27FC236}">
                  <a16:creationId xmlns:a16="http://schemas.microsoft.com/office/drawing/2014/main" id="{B10302AC-5E0F-A04C-BA15-33AC1365C4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408"/>
              <a:ext cx="336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0" name="Line 45">
              <a:extLst>
                <a:ext uri="{FF2B5EF4-FFF2-40B4-BE49-F238E27FC236}">
                  <a16:creationId xmlns:a16="http://schemas.microsoft.com/office/drawing/2014/main" id="{B1EF1284-957B-2842-8937-DA48E3763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3360"/>
              <a:ext cx="0" cy="9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91" name="Line 46">
              <a:extLst>
                <a:ext uri="{FF2B5EF4-FFF2-40B4-BE49-F238E27FC236}">
                  <a16:creationId xmlns:a16="http://schemas.microsoft.com/office/drawing/2014/main" id="{297CA222-60F7-6547-8C38-85153082F4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6" y="3360"/>
              <a:ext cx="0" cy="9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2" name="AutoShape 47">
            <a:extLst>
              <a:ext uri="{FF2B5EF4-FFF2-40B4-BE49-F238E27FC236}">
                <a16:creationId xmlns:a16="http://schemas.microsoft.com/office/drawing/2014/main" id="{4574B916-5CE6-794D-808E-DEFB8C55145E}"/>
              </a:ext>
            </a:extLst>
          </p:cNvPr>
          <p:cNvSpPr>
            <a:spLocks/>
          </p:cNvSpPr>
          <p:nvPr/>
        </p:nvSpPr>
        <p:spPr bwMode="auto">
          <a:xfrm>
            <a:off x="6647014" y="2765343"/>
            <a:ext cx="152400" cy="690563"/>
          </a:xfrm>
          <a:prstGeom prst="rightBrace">
            <a:avLst>
              <a:gd name="adj1" fmla="val 49991"/>
              <a:gd name="adj2" fmla="val 50000"/>
            </a:avLst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93" name="AutoShape 48">
            <a:extLst>
              <a:ext uri="{FF2B5EF4-FFF2-40B4-BE49-F238E27FC236}">
                <a16:creationId xmlns:a16="http://schemas.microsoft.com/office/drawing/2014/main" id="{58977CD8-5EB6-E748-9A7E-77124BD7C96A}"/>
              </a:ext>
            </a:extLst>
          </p:cNvPr>
          <p:cNvSpPr>
            <a:spLocks/>
          </p:cNvSpPr>
          <p:nvPr/>
        </p:nvSpPr>
        <p:spPr bwMode="auto">
          <a:xfrm rot="16200000" flipH="1">
            <a:off x="4435627" y="2698668"/>
            <a:ext cx="339725" cy="2168525"/>
          </a:xfrm>
          <a:prstGeom prst="rightBrace">
            <a:avLst>
              <a:gd name="adj1" fmla="val 113952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94" name="AutoShape 49">
            <a:extLst>
              <a:ext uri="{FF2B5EF4-FFF2-40B4-BE49-F238E27FC236}">
                <a16:creationId xmlns:a16="http://schemas.microsoft.com/office/drawing/2014/main" id="{8FB2B780-C0CB-8143-9769-8278B75BD4F9}"/>
              </a:ext>
            </a:extLst>
          </p:cNvPr>
          <p:cNvSpPr>
            <a:spLocks/>
          </p:cNvSpPr>
          <p:nvPr/>
        </p:nvSpPr>
        <p:spPr bwMode="auto">
          <a:xfrm rot="16200000">
            <a:off x="4130033" y="1961275"/>
            <a:ext cx="193675" cy="1443037"/>
          </a:xfrm>
          <a:prstGeom prst="rightBrace">
            <a:avLst>
              <a:gd name="adj1" fmla="val 46361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95" name="Text Box 50">
            <a:extLst>
              <a:ext uri="{FF2B5EF4-FFF2-40B4-BE49-F238E27FC236}">
                <a16:creationId xmlns:a16="http://schemas.microsoft.com/office/drawing/2014/main" id="{EDDE42EB-F945-074A-8077-837286091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1352" y="2803443"/>
            <a:ext cx="10953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125m</a:t>
            </a:r>
          </a:p>
        </p:txBody>
      </p:sp>
      <p:sp>
        <p:nvSpPr>
          <p:cNvPr id="96" name="Text Box 51">
            <a:extLst>
              <a:ext uri="{FF2B5EF4-FFF2-40B4-BE49-F238E27FC236}">
                <a16:creationId xmlns:a16="http://schemas.microsoft.com/office/drawing/2014/main" id="{743FE1CC-8496-5047-9E89-6AD0AB9BA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327" y="2231943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?m</a:t>
            </a:r>
          </a:p>
        </p:txBody>
      </p:sp>
      <p:sp>
        <p:nvSpPr>
          <p:cNvPr id="97" name="Text Box 52">
            <a:extLst>
              <a:ext uri="{FF2B5EF4-FFF2-40B4-BE49-F238E27FC236}">
                <a16:creationId xmlns:a16="http://schemas.microsoft.com/office/drawing/2014/main" id="{8AFA0B9D-A394-C749-8E52-58C4512B8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0052" y="3987718"/>
            <a:ext cx="101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?m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F1288C09-89DF-E542-9602-9CB48215C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21" y="1955945"/>
            <a:ext cx="2016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Text Box 96">
            <a:extLst>
              <a:ext uri="{FF2B5EF4-FFF2-40B4-BE49-F238E27FC236}">
                <a16:creationId xmlns:a16="http://schemas.microsoft.com/office/drawing/2014/main" id="{A83B1608-457A-C34F-AA73-F7B27656A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27" y="4270960"/>
            <a:ext cx="6781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+ 3 = 5 (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 : 5 x 2 = 50 (m)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 : 5 x 3 = 75 (m)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en-US" alt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50m;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75m</a:t>
            </a:r>
          </a:p>
        </p:txBody>
      </p:sp>
    </p:spTree>
    <p:extLst>
      <p:ext uri="{BB962C8B-B14F-4D97-AF65-F5344CB8AC3E}">
        <p14:creationId xmlns:p14="http://schemas.microsoft.com/office/powerpoint/2010/main" val="68888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92" grpId="0" animBg="1"/>
      <p:bldP spid="93" grpId="0" animBg="1"/>
      <p:bldP spid="94" grpId="0" animBg="1"/>
      <p:bldP spid="94" grpId="1" animBg="1"/>
      <p:bldP spid="95" grpId="0"/>
      <p:bldP spid="96" grpId="0"/>
      <p:bldP spid="97" grpId="0"/>
      <p:bldP spid="98" grpId="0"/>
      <p:bldP spid="9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>
            <a:extLst>
              <a:ext uri="{FF2B5EF4-FFF2-40B4-BE49-F238E27FC236}">
                <a16:creationId xmlns:a16="http://schemas.microsoft.com/office/drawing/2014/main" id="{2696A0F5-3F5E-47E1-B365-EBE526BB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83112" y="-3300761"/>
            <a:ext cx="14440829" cy="125897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41FBBE-02FF-4C23-A8B3-ACCA50F086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t="69153" r="15031" b="11151"/>
          <a:stretch/>
        </p:blipFill>
        <p:spPr>
          <a:xfrm rot="19254130">
            <a:off x="6851155" y="2256789"/>
            <a:ext cx="7374417" cy="3041887"/>
          </a:xfrm>
          <a:prstGeom prst="rect">
            <a:avLst/>
          </a:prstGeom>
        </p:spPr>
      </p:pic>
      <p:sp>
        <p:nvSpPr>
          <p:cNvPr id="40" name="Text Box 6">
            <a:extLst>
              <a:ext uri="{FF2B5EF4-FFF2-40B4-BE49-F238E27FC236}">
                <a16:creationId xmlns:a16="http://schemas.microsoft.com/office/drawing/2014/main" id="{1640EE94-4B09-6C4E-8CB8-405129EE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181" y="122935"/>
            <a:ext cx="77724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5. Một hình chữ nhật có chu vi là 64m, chiều rộng ngắn hơn chiều dài 8m. Tìm chiều dài, chiều rộng hình đó.</a:t>
            </a:r>
          </a:p>
        </p:txBody>
      </p:sp>
      <p:sp>
        <p:nvSpPr>
          <p:cNvPr id="41" name="Text Box 12">
            <a:extLst>
              <a:ext uri="{FF2B5EF4-FFF2-40B4-BE49-F238E27FC236}">
                <a16:creationId xmlns:a16="http://schemas.microsoft.com/office/drawing/2014/main" id="{7512037C-F6DB-3A46-8719-5DC033725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402" y="2015234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Chiều rộng :</a:t>
            </a: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id="{B0E0E1E4-AC8A-424E-9F11-7A6AB675A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602" y="2624834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Chiều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Arial" panose="020B0604020202020204" pitchFamily="34" charset="0"/>
              </a:rPr>
              <a:t>dài</a:t>
            </a:r>
            <a:r>
              <a:rPr lang="en-US" altLang="en-US" sz="2800" b="1" dirty="0">
                <a:solidFill>
                  <a:srgbClr val="0000CC"/>
                </a:solidFill>
                <a:latin typeface="Arial" panose="020B0604020202020204" pitchFamily="34" charset="0"/>
              </a:rPr>
              <a:t>    :</a:t>
            </a:r>
          </a:p>
        </p:txBody>
      </p:sp>
      <p:grpSp>
        <p:nvGrpSpPr>
          <p:cNvPr id="43" name="Group 40">
            <a:extLst>
              <a:ext uri="{FF2B5EF4-FFF2-40B4-BE49-F238E27FC236}">
                <a16:creationId xmlns:a16="http://schemas.microsoft.com/office/drawing/2014/main" id="{5E7A23F3-A3FF-DA45-8945-D12F3F794712}"/>
              </a:ext>
            </a:extLst>
          </p:cNvPr>
          <p:cNvGrpSpPr>
            <a:grpSpLocks/>
          </p:cNvGrpSpPr>
          <p:nvPr/>
        </p:nvGrpSpPr>
        <p:grpSpPr bwMode="auto">
          <a:xfrm>
            <a:off x="5143602" y="2320034"/>
            <a:ext cx="1981200" cy="217488"/>
            <a:chOff x="2592" y="3175"/>
            <a:chExt cx="1248" cy="137"/>
          </a:xfrm>
        </p:grpSpPr>
        <p:sp>
          <p:nvSpPr>
            <p:cNvPr id="44" name="Line 31">
              <a:extLst>
                <a:ext uri="{FF2B5EF4-FFF2-40B4-BE49-F238E27FC236}">
                  <a16:creationId xmlns:a16="http://schemas.microsoft.com/office/drawing/2014/main" id="{B294A73F-3F79-1A44-ABB4-533D98551E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223"/>
              <a:ext cx="1248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5" name="Line 32">
              <a:extLst>
                <a:ext uri="{FF2B5EF4-FFF2-40B4-BE49-F238E27FC236}">
                  <a16:creationId xmlns:a16="http://schemas.microsoft.com/office/drawing/2014/main" id="{8F82F4BF-9A53-BD4D-9C07-7C9817CB60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3175"/>
              <a:ext cx="0" cy="13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6" name="Line 33">
              <a:extLst>
                <a:ext uri="{FF2B5EF4-FFF2-40B4-BE49-F238E27FC236}">
                  <a16:creationId xmlns:a16="http://schemas.microsoft.com/office/drawing/2014/main" id="{EE706504-5B30-1C49-A9D2-1198F0EF76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1" y="3175"/>
              <a:ext cx="0" cy="13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47" name="AutoShape 34">
            <a:extLst>
              <a:ext uri="{FF2B5EF4-FFF2-40B4-BE49-F238E27FC236}">
                <a16:creationId xmlns:a16="http://schemas.microsoft.com/office/drawing/2014/main" id="{F5042FC6-4358-984F-AAE0-839B39F4496F}"/>
              </a:ext>
            </a:extLst>
          </p:cNvPr>
          <p:cNvSpPr>
            <a:spLocks/>
          </p:cNvSpPr>
          <p:nvPr/>
        </p:nvSpPr>
        <p:spPr bwMode="auto">
          <a:xfrm>
            <a:off x="8191602" y="2243834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48" name="AutoShape 35">
            <a:extLst>
              <a:ext uri="{FF2B5EF4-FFF2-40B4-BE49-F238E27FC236}">
                <a16:creationId xmlns:a16="http://schemas.microsoft.com/office/drawing/2014/main" id="{CD6F307D-547F-384E-ABFA-63F751634E36}"/>
              </a:ext>
            </a:extLst>
          </p:cNvPr>
          <p:cNvSpPr>
            <a:spLocks/>
          </p:cNvSpPr>
          <p:nvPr/>
        </p:nvSpPr>
        <p:spPr bwMode="auto">
          <a:xfrm rot="16200000">
            <a:off x="7515327" y="2402584"/>
            <a:ext cx="180975" cy="930275"/>
          </a:xfrm>
          <a:prstGeom prst="rightBrace">
            <a:avLst>
              <a:gd name="adj1" fmla="val 42836"/>
              <a:gd name="adj2" fmla="val 50000"/>
            </a:avLst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49" name="AutoShape 36">
            <a:extLst>
              <a:ext uri="{FF2B5EF4-FFF2-40B4-BE49-F238E27FC236}">
                <a16:creationId xmlns:a16="http://schemas.microsoft.com/office/drawing/2014/main" id="{4E9ACB31-0BA4-EE45-B19F-27692211B8A8}"/>
              </a:ext>
            </a:extLst>
          </p:cNvPr>
          <p:cNvSpPr>
            <a:spLocks/>
          </p:cNvSpPr>
          <p:nvPr/>
        </p:nvSpPr>
        <p:spPr bwMode="auto">
          <a:xfrm rot="16200000">
            <a:off x="6019902" y="1231009"/>
            <a:ext cx="152400" cy="1905000"/>
          </a:xfrm>
          <a:prstGeom prst="rightBrace">
            <a:avLst>
              <a:gd name="adj1" fmla="val 104167"/>
              <a:gd name="adj2" fmla="val 50000"/>
            </a:avLst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50" name="Text Box 37">
            <a:extLst>
              <a:ext uri="{FF2B5EF4-FFF2-40B4-BE49-F238E27FC236}">
                <a16:creationId xmlns:a16="http://schemas.microsoft.com/office/drawing/2014/main" id="{ED30386E-C4A7-4943-9832-B6B435A88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4002" y="2410522"/>
            <a:ext cx="14112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64m : 2</a:t>
            </a:r>
          </a:p>
        </p:txBody>
      </p:sp>
      <p:sp>
        <p:nvSpPr>
          <p:cNvPr id="51" name="Text Box 38">
            <a:extLst>
              <a:ext uri="{FF2B5EF4-FFF2-40B4-BE49-F238E27FC236}">
                <a16:creationId xmlns:a16="http://schemas.microsoft.com/office/drawing/2014/main" id="{B161E12A-8595-5B4D-9466-1049E9C92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402" y="1786634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?m</a:t>
            </a:r>
          </a:p>
        </p:txBody>
      </p:sp>
      <p:sp>
        <p:nvSpPr>
          <p:cNvPr id="52" name="Text Box 39">
            <a:extLst>
              <a:ext uri="{FF2B5EF4-FFF2-40B4-BE49-F238E27FC236}">
                <a16:creationId xmlns:a16="http://schemas.microsoft.com/office/drawing/2014/main" id="{3782D426-D0DC-F642-96B5-D199D2418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2802" y="3310634"/>
            <a:ext cx="565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CC"/>
                </a:solidFill>
                <a:latin typeface="Arial" panose="020B0604020202020204" pitchFamily="34" charset="0"/>
              </a:rPr>
              <a:t>?m</a:t>
            </a:r>
          </a:p>
        </p:txBody>
      </p:sp>
      <p:grpSp>
        <p:nvGrpSpPr>
          <p:cNvPr id="53" name="Group 50">
            <a:extLst>
              <a:ext uri="{FF2B5EF4-FFF2-40B4-BE49-F238E27FC236}">
                <a16:creationId xmlns:a16="http://schemas.microsoft.com/office/drawing/2014/main" id="{9BDD6CE3-C29C-C44C-9779-6C2F4C5A4076}"/>
              </a:ext>
            </a:extLst>
          </p:cNvPr>
          <p:cNvGrpSpPr>
            <a:grpSpLocks/>
          </p:cNvGrpSpPr>
          <p:nvPr/>
        </p:nvGrpSpPr>
        <p:grpSpPr bwMode="auto">
          <a:xfrm>
            <a:off x="5143602" y="2853434"/>
            <a:ext cx="2971800" cy="217488"/>
            <a:chOff x="2592" y="3264"/>
            <a:chExt cx="1872" cy="137"/>
          </a:xfrm>
        </p:grpSpPr>
        <p:grpSp>
          <p:nvGrpSpPr>
            <p:cNvPr id="54" name="Group 49">
              <a:extLst>
                <a:ext uri="{FF2B5EF4-FFF2-40B4-BE49-F238E27FC236}">
                  <a16:creationId xmlns:a16="http://schemas.microsoft.com/office/drawing/2014/main" id="{B09C5C50-6F1E-A44B-B2FC-36D47473D1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64"/>
              <a:ext cx="1248" cy="137"/>
              <a:chOff x="2592" y="3264"/>
              <a:chExt cx="1248" cy="137"/>
            </a:xfrm>
          </p:grpSpPr>
          <p:sp>
            <p:nvSpPr>
              <p:cNvPr id="57" name="Line 42">
                <a:extLst>
                  <a:ext uri="{FF2B5EF4-FFF2-40B4-BE49-F238E27FC236}">
                    <a16:creationId xmlns:a16="http://schemas.microsoft.com/office/drawing/2014/main" id="{84652910-DFC8-7C43-961A-505C9F113D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333"/>
                <a:ext cx="1248" cy="0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8" name="Line 43">
                <a:extLst>
                  <a:ext uri="{FF2B5EF4-FFF2-40B4-BE49-F238E27FC236}">
                    <a16:creationId xmlns:a16="http://schemas.microsoft.com/office/drawing/2014/main" id="{C3F74A2C-E73C-E749-8419-1A2F68B97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264"/>
                <a:ext cx="0" cy="137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9" name="Line 44">
                <a:extLst>
                  <a:ext uri="{FF2B5EF4-FFF2-40B4-BE49-F238E27FC236}">
                    <a16:creationId xmlns:a16="http://schemas.microsoft.com/office/drawing/2014/main" id="{E596B7D8-74A8-3A41-B064-F8101CCC18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31" y="3264"/>
                <a:ext cx="0" cy="137"/>
              </a:xfrm>
              <a:prstGeom prst="line">
                <a:avLst/>
              </a:prstGeom>
              <a:noFill/>
              <a:ln w="38100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</p:grpSp>
        <p:sp>
          <p:nvSpPr>
            <p:cNvPr id="55" name="Line 46">
              <a:extLst>
                <a:ext uri="{FF2B5EF4-FFF2-40B4-BE49-F238E27FC236}">
                  <a16:creationId xmlns:a16="http://schemas.microsoft.com/office/drawing/2014/main" id="{7889D54F-D4BE-8949-9EC0-33BFA451F4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3333"/>
              <a:ext cx="1248" cy="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Line 48">
              <a:extLst>
                <a:ext uri="{FF2B5EF4-FFF2-40B4-BE49-F238E27FC236}">
                  <a16:creationId xmlns:a16="http://schemas.microsoft.com/office/drawing/2014/main" id="{C79D6965-EECF-3F4B-B1A2-0E140879B5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55" y="3264"/>
              <a:ext cx="0" cy="137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0" name="AutoShape 51">
            <a:extLst>
              <a:ext uri="{FF2B5EF4-FFF2-40B4-BE49-F238E27FC236}">
                <a16:creationId xmlns:a16="http://schemas.microsoft.com/office/drawing/2014/main" id="{439DE452-F732-5743-A2DB-C6DCC702559D}"/>
              </a:ext>
            </a:extLst>
          </p:cNvPr>
          <p:cNvSpPr>
            <a:spLocks/>
          </p:cNvSpPr>
          <p:nvPr/>
        </p:nvSpPr>
        <p:spPr bwMode="auto">
          <a:xfrm rot="5400000" flipV="1">
            <a:off x="6553302" y="1748534"/>
            <a:ext cx="152400" cy="2971800"/>
          </a:xfrm>
          <a:prstGeom prst="rightBrace">
            <a:avLst>
              <a:gd name="adj1" fmla="val 162500"/>
              <a:gd name="adj2" fmla="val 50000"/>
            </a:avLst>
          </a:prstGeom>
          <a:noFill/>
          <a:ln w="190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>
              <a:latin typeface="Arial" panose="020B0604020202020204" pitchFamily="34" charset="0"/>
            </a:endParaRPr>
          </a:p>
        </p:txBody>
      </p:sp>
      <p:sp>
        <p:nvSpPr>
          <p:cNvPr id="61" name="Text Box 52">
            <a:extLst>
              <a:ext uri="{FF2B5EF4-FFF2-40B4-BE49-F238E27FC236}">
                <a16:creationId xmlns:a16="http://schemas.microsoft.com/office/drawing/2014/main" id="{FEBB5746-A84D-AB49-A948-A4B352BAD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3402" y="2334322"/>
            <a:ext cx="698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Arial" panose="020B0604020202020204" pitchFamily="34" charset="0"/>
              </a:rPr>
              <a:t>8m</a:t>
            </a:r>
          </a:p>
        </p:txBody>
      </p:sp>
      <p:sp>
        <p:nvSpPr>
          <p:cNvPr id="62" name="Text Box 6">
            <a:extLst>
              <a:ext uri="{FF2B5EF4-FFF2-40B4-BE49-F238E27FC236}">
                <a16:creationId xmlns:a16="http://schemas.microsoft.com/office/drawing/2014/main" id="{2C84192F-4ABA-E84B-8911-07CBF1DC8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44180" y="1519934"/>
            <a:ext cx="7162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5">
            <a:extLst>
              <a:ext uri="{FF2B5EF4-FFF2-40B4-BE49-F238E27FC236}">
                <a16:creationId xmlns:a16="http://schemas.microsoft.com/office/drawing/2014/main" id="{3D4D3B9D-4CA6-E548-871F-F391FA0BD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9119" y="3572881"/>
            <a:ext cx="70866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 vi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64 : 2 = 32 (m)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(32 – 8) : 2 = 12 (m)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(32 + 8) : 2 = 20 (m)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           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12m; 20m</a:t>
            </a:r>
          </a:p>
        </p:txBody>
      </p:sp>
    </p:spTree>
    <p:extLst>
      <p:ext uri="{BB962C8B-B14F-4D97-AF65-F5344CB8AC3E}">
        <p14:creationId xmlns:p14="http://schemas.microsoft.com/office/powerpoint/2010/main" val="2355713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7" grpId="0" animBg="1"/>
      <p:bldP spid="48" grpId="0" animBg="1"/>
      <p:bldP spid="49" grpId="0" animBg="1"/>
      <p:bldP spid="50" grpId="0"/>
      <p:bldP spid="51" grpId="0"/>
      <p:bldP spid="52" grpId="0"/>
      <p:bldP spid="60" grpId="0" animBg="1"/>
      <p:bldP spid="61" grpId="0"/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78125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3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pic>
        <p:nvPicPr>
          <p:cNvPr id="90" name="图片 1">
            <a:extLst>
              <a:ext uri="{FF2B5EF4-FFF2-40B4-BE49-F238E27FC236}">
                <a16:creationId xmlns:a16="http://schemas.microsoft.com/office/drawing/2014/main" id="{F2C47D21-0254-41E7-9C6A-14777585B090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0112">
            <a:off x="283591" y="2433799"/>
            <a:ext cx="3668573" cy="36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9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5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39">
            <a:extLst>
              <a:ext uri="{FF2B5EF4-FFF2-40B4-BE49-F238E27FC236}">
                <a16:creationId xmlns:a16="http://schemas.microsoft.com/office/drawing/2014/main" id="{DB6D7548-48E4-42C6-8926-5EDEB1F842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273370" flipH="1">
            <a:off x="-2825963" y="4426825"/>
            <a:ext cx="11386180" cy="298191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4371218-EA4F-49B8-83EA-18566BF48535}"/>
              </a:ext>
            </a:extLst>
          </p:cNvPr>
          <p:cNvGrpSpPr/>
          <p:nvPr/>
        </p:nvGrpSpPr>
        <p:grpSpPr>
          <a:xfrm flipH="1">
            <a:off x="2714169" y="367684"/>
            <a:ext cx="8788497" cy="2738373"/>
            <a:chOff x="7056439" y="4040188"/>
            <a:chExt cx="3008313" cy="2109788"/>
          </a:xfrm>
        </p:grpSpPr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63D31568-EFBF-4D63-98BE-94101914F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9" y="4221163"/>
              <a:ext cx="2700338" cy="1928813"/>
            </a:xfrm>
            <a:custGeom>
              <a:avLst/>
              <a:gdLst>
                <a:gd name="T0" fmla="*/ 1701 w 1701"/>
                <a:gd name="T1" fmla="*/ 959 h 1215"/>
                <a:gd name="T2" fmla="*/ 621 w 1701"/>
                <a:gd name="T3" fmla="*/ 959 h 1215"/>
                <a:gd name="T4" fmla="*/ 709 w 1701"/>
                <a:gd name="T5" fmla="*/ 1215 h 1215"/>
                <a:gd name="T6" fmla="*/ 381 w 1701"/>
                <a:gd name="T7" fmla="*/ 959 h 1215"/>
                <a:gd name="T8" fmla="*/ 0 w 1701"/>
                <a:gd name="T9" fmla="*/ 959 h 1215"/>
                <a:gd name="T10" fmla="*/ 0 w 1701"/>
                <a:gd name="T11" fmla="*/ 0 h 1215"/>
                <a:gd name="T12" fmla="*/ 1701 w 1701"/>
                <a:gd name="T13" fmla="*/ 0 h 1215"/>
                <a:gd name="T14" fmla="*/ 1701 w 1701"/>
                <a:gd name="T15" fmla="*/ 959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01" h="1215">
                  <a:moveTo>
                    <a:pt x="1701" y="959"/>
                  </a:moveTo>
                  <a:lnTo>
                    <a:pt x="621" y="959"/>
                  </a:lnTo>
                  <a:lnTo>
                    <a:pt x="709" y="1215"/>
                  </a:lnTo>
                  <a:lnTo>
                    <a:pt x="381" y="959"/>
                  </a:lnTo>
                  <a:lnTo>
                    <a:pt x="0" y="959"/>
                  </a:lnTo>
                  <a:lnTo>
                    <a:pt x="0" y="0"/>
                  </a:lnTo>
                  <a:lnTo>
                    <a:pt x="1701" y="0"/>
                  </a:lnTo>
                  <a:lnTo>
                    <a:pt x="1701" y="959"/>
                  </a:lnTo>
                  <a:close/>
                </a:path>
              </a:pathLst>
            </a:custGeom>
            <a:solidFill>
              <a:srgbClr val="FFFFFF"/>
            </a:solidFill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" name="Freeform 12">
              <a:extLst>
                <a:ext uri="{FF2B5EF4-FFF2-40B4-BE49-F238E27FC236}">
                  <a16:creationId xmlns:a16="http://schemas.microsoft.com/office/drawing/2014/main" id="{767F120B-8E63-4ECB-A4EE-7C24634B0C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6439" y="5429251"/>
              <a:ext cx="468313" cy="482600"/>
            </a:xfrm>
            <a:custGeom>
              <a:avLst/>
              <a:gdLst>
                <a:gd name="T0" fmla="*/ 0 w 295"/>
                <a:gd name="T1" fmla="*/ 304 h 304"/>
                <a:gd name="T2" fmla="*/ 295 w 295"/>
                <a:gd name="T3" fmla="*/ 304 h 304"/>
                <a:gd name="T4" fmla="*/ 295 w 295"/>
                <a:gd name="T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304">
                  <a:moveTo>
                    <a:pt x="0" y="304"/>
                  </a:moveTo>
                  <a:lnTo>
                    <a:pt x="295" y="304"/>
                  </a:lnTo>
                  <a:lnTo>
                    <a:pt x="295" y="0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13">
              <a:extLst>
                <a:ext uri="{FF2B5EF4-FFF2-40B4-BE49-F238E27FC236}">
                  <a16:creationId xmlns:a16="http://schemas.microsoft.com/office/drawing/2014/main" id="{4910DEB2-5D56-4163-919E-1AC399F0A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439" y="4040188"/>
              <a:ext cx="466725" cy="482600"/>
            </a:xfrm>
            <a:custGeom>
              <a:avLst/>
              <a:gdLst>
                <a:gd name="T0" fmla="*/ 294 w 294"/>
                <a:gd name="T1" fmla="*/ 0 h 304"/>
                <a:gd name="T2" fmla="*/ 0 w 294"/>
                <a:gd name="T3" fmla="*/ 0 h 304"/>
                <a:gd name="T4" fmla="*/ 0 w 294"/>
                <a:gd name="T5" fmla="*/ 30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4" h="304">
                  <a:moveTo>
                    <a:pt x="294" y="0"/>
                  </a:moveTo>
                  <a:lnTo>
                    <a:pt x="0" y="0"/>
                  </a:lnTo>
                  <a:lnTo>
                    <a:pt x="0" y="304"/>
                  </a:lnTo>
                </a:path>
              </a:pathLst>
            </a:custGeom>
            <a:noFill/>
            <a:ln w="57150" cap="flat">
              <a:solidFill>
                <a:srgbClr val="2C359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6" name="文本框 22">
            <a:extLst>
              <a:ext uri="{FF2B5EF4-FFF2-40B4-BE49-F238E27FC236}">
                <a16:creationId xmlns:a16="http://schemas.microsoft.com/office/drawing/2014/main" id="{B0F1ED8D-A2FA-4114-88C0-BC6956B7431F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8FF0AE-64C3-4E61-974A-2E6E71EE0F49}"/>
              </a:ext>
            </a:extLst>
          </p:cNvPr>
          <p:cNvSpPr/>
          <p:nvPr/>
        </p:nvSpPr>
        <p:spPr>
          <a:xfrm>
            <a:off x="7689621" y="811090"/>
            <a:ext cx="2850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tròn trăm</a:t>
            </a:r>
            <a:endParaRPr lang="en-US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9FE267-15FF-4132-8162-2B39EE2F5B1C}"/>
              </a:ext>
            </a:extLst>
          </p:cNvPr>
          <p:cNvSpPr/>
          <p:nvPr/>
        </p:nvSpPr>
        <p:spPr>
          <a:xfrm>
            <a:off x="3287403" y="1316285"/>
            <a:ext cx="20922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 nhất:</a:t>
            </a:r>
            <a:endParaRPr lang="en-US" sz="3600"/>
          </a:p>
        </p:txBody>
      </p:sp>
      <p:sp>
        <p:nvSpPr>
          <p:cNvPr id="19" name="文本框 29">
            <a:extLst>
              <a:ext uri="{FF2B5EF4-FFF2-40B4-BE49-F238E27FC236}">
                <a16:creationId xmlns:a16="http://schemas.microsoft.com/office/drawing/2014/main" id="{6CA791F5-0B3B-4AE4-8867-DC207C9D74A0}"/>
              </a:ext>
            </a:extLst>
          </p:cNvPr>
          <p:cNvSpPr txBox="1"/>
          <p:nvPr/>
        </p:nvSpPr>
        <p:spPr>
          <a:xfrm>
            <a:off x="5564585" y="3105613"/>
            <a:ext cx="1173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100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85A9355-7486-46BE-BC83-C1B1B0993430}"/>
              </a:ext>
            </a:extLst>
          </p:cNvPr>
          <p:cNvSpPr/>
          <p:nvPr/>
        </p:nvSpPr>
        <p:spPr>
          <a:xfrm>
            <a:off x="3287403" y="762288"/>
            <a:ext cx="121497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29">
            <a:extLst>
              <a:ext uri="{FF2B5EF4-FFF2-40B4-BE49-F238E27FC236}">
                <a16:creationId xmlns:a16="http://schemas.microsoft.com/office/drawing/2014/main" id="{CCBFC5A7-0DD5-42A7-9472-91DF3A2A018F}"/>
              </a:ext>
            </a:extLst>
          </p:cNvPr>
          <p:cNvSpPr txBox="1"/>
          <p:nvPr/>
        </p:nvSpPr>
        <p:spPr>
          <a:xfrm>
            <a:off x="6543236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+16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2" name="文本框 29">
            <a:extLst>
              <a:ext uri="{FF2B5EF4-FFF2-40B4-BE49-F238E27FC236}">
                <a16:creationId xmlns:a16="http://schemas.microsoft.com/office/drawing/2014/main" id="{EF7A1AEC-DE0B-425A-9814-5395BEC7931F}"/>
              </a:ext>
            </a:extLst>
          </p:cNvPr>
          <p:cNvSpPr txBox="1"/>
          <p:nvPr/>
        </p:nvSpPr>
        <p:spPr>
          <a:xfrm>
            <a:off x="7533369" y="3086094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=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3" name="文本框 29">
            <a:extLst>
              <a:ext uri="{FF2B5EF4-FFF2-40B4-BE49-F238E27FC236}">
                <a16:creationId xmlns:a16="http://schemas.microsoft.com/office/drawing/2014/main" id="{09566127-ABDF-42ED-A543-F1CAB97F992E}"/>
              </a:ext>
            </a:extLst>
          </p:cNvPr>
          <p:cNvSpPr txBox="1"/>
          <p:nvPr/>
        </p:nvSpPr>
        <p:spPr>
          <a:xfrm>
            <a:off x="5585421" y="3958723"/>
            <a:ext cx="3672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6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Tổng: 116</a:t>
            </a:r>
            <a:endParaRPr lang="zh-CN" altLang="en-US" sz="3600" b="1" dirty="0">
              <a:solidFill>
                <a:srgbClr val="FF006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9E1CF2-A9C3-4144-B1FE-8AB4E158D07A}"/>
              </a:ext>
            </a:extLst>
          </p:cNvPr>
          <p:cNvSpPr/>
          <p:nvPr/>
        </p:nvSpPr>
        <p:spPr>
          <a:xfrm>
            <a:off x="3305135" y="1861530"/>
            <a:ext cx="3622607" cy="62638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29">
            <a:extLst>
              <a:ext uri="{FF2B5EF4-FFF2-40B4-BE49-F238E27FC236}">
                <a16:creationId xmlns:a16="http://schemas.microsoft.com/office/drawing/2014/main" id="{698A2DF4-5055-45EC-8A31-6C6B230A42EC}"/>
              </a:ext>
            </a:extLst>
          </p:cNvPr>
          <p:cNvSpPr txBox="1"/>
          <p:nvPr/>
        </p:nvSpPr>
        <p:spPr>
          <a:xfrm>
            <a:off x="3287403" y="762288"/>
            <a:ext cx="7642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Tổng hai số lớn hơn số tròn trăm bé nhất 16 đơn vị. Số bé </a:t>
            </a:r>
            <a:b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</a:br>
            <a:r>
              <a:rPr lang="en-US" altLang="zh-CN" sz="3600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kém số lớn 3 lần. Tìm hai số đó.</a:t>
            </a:r>
            <a:endParaRPr lang="zh-CN" altLang="en-US" sz="3600" dirty="0">
              <a:solidFill>
                <a:srgbClr val="2C3590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/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>
                    <a:solidFill>
                      <a:srgbClr val="FF0066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rgbClr val="FF0066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600" b="1" i="0" smtClean="0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600" b="1">
                            <a:solidFill>
                              <a:srgbClr val="FF0066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endParaRPr lang="zh-CN" altLang="en-US" sz="3600" b="1" dirty="0">
                  <a:solidFill>
                    <a:srgbClr val="FF0066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25" name="文本框 29">
                <a:extLst>
                  <a:ext uri="{FF2B5EF4-FFF2-40B4-BE49-F238E27FC236}">
                    <a16:creationId xmlns:a16="http://schemas.microsoft.com/office/drawing/2014/main" id="{ECD918E2-C8C7-48D0-8244-10BD40CDE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5421" y="4831352"/>
                <a:ext cx="3672138" cy="1046248"/>
              </a:xfrm>
              <a:prstGeom prst="rect">
                <a:avLst/>
              </a:prstGeom>
              <a:blipFill>
                <a:blip r:embed="rId5"/>
                <a:stretch>
                  <a:fillRect l="-4975" b="-4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图片 2">
            <a:extLst>
              <a:ext uri="{FF2B5EF4-FFF2-40B4-BE49-F238E27FC236}">
                <a16:creationId xmlns:a16="http://schemas.microsoft.com/office/drawing/2014/main" id="{FF481620-4C36-447C-8A9D-FB287749353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888" y="2274861"/>
            <a:ext cx="4660385" cy="4660385"/>
          </a:xfrm>
          <a:prstGeom prst="rect">
            <a:avLst/>
          </a:prstGeom>
        </p:spPr>
      </p:pic>
      <p:pic>
        <p:nvPicPr>
          <p:cNvPr id="27" name="图片 4">
            <a:extLst>
              <a:ext uri="{FF2B5EF4-FFF2-40B4-BE49-F238E27FC236}">
                <a16:creationId xmlns:a16="http://schemas.microsoft.com/office/drawing/2014/main" id="{E6786347-9AAD-442D-8CCE-AC81693E0F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4603" y="3476346"/>
            <a:ext cx="2394857" cy="324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72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56159 0.334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86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02864 0.2611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/>
      <p:bldP spid="13" grpId="1"/>
      <p:bldP spid="18" grpId="0"/>
      <p:bldP spid="18" grpId="1"/>
      <p:bldP spid="19" grpId="0"/>
      <p:bldP spid="20" grpId="0" animBg="1"/>
      <p:bldP spid="21" grpId="0"/>
      <p:bldP spid="22" grpId="0"/>
      <p:bldP spid="23" grpId="0"/>
      <p:bldP spid="24" grpId="0" animBg="1"/>
      <p:bldP spid="17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45775" y="-5420032"/>
            <a:ext cx="7300452" cy="1725561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022" y="3126659"/>
            <a:ext cx="4285842" cy="4285842"/>
          </a:xfrm>
          <a:prstGeom prst="rect">
            <a:avLst/>
          </a:prstGeom>
        </p:spPr>
      </p:pic>
      <p:sp>
        <p:nvSpPr>
          <p:cNvPr id="11" name="文本框 22">
            <a:extLst>
              <a:ext uri="{FF2B5EF4-FFF2-40B4-BE49-F238E27FC236}">
                <a16:creationId xmlns:a16="http://schemas.microsoft.com/office/drawing/2014/main" id="{D36D9BCD-F23C-4088-9E6F-336020289A85}"/>
              </a:ext>
            </a:extLst>
          </p:cNvPr>
          <p:cNvSpPr txBox="1"/>
          <p:nvPr/>
        </p:nvSpPr>
        <p:spPr>
          <a:xfrm>
            <a:off x="689333" y="380140"/>
            <a:ext cx="2257068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2C3590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2C359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VẬN DỤNG</a:t>
            </a:r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6A9E185D-6A66-4BBF-9B22-00CDB9E4FA78}"/>
              </a:ext>
            </a:extLst>
          </p:cNvPr>
          <p:cNvSpPr/>
          <p:nvPr/>
        </p:nvSpPr>
        <p:spPr>
          <a:xfrm>
            <a:off x="5134681" y="480502"/>
            <a:ext cx="1898868" cy="735138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u="sng">
                <a:solidFill>
                  <a:srgbClr val="2C359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Bài giải:</a:t>
            </a:r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8EBAFD1E-F271-4533-9D85-194AE57B5EA9}"/>
              </a:ext>
            </a:extLst>
          </p:cNvPr>
          <p:cNvSpPr/>
          <p:nvPr/>
        </p:nvSpPr>
        <p:spPr>
          <a:xfrm>
            <a:off x="1358534" y="1588420"/>
            <a:ext cx="9451162" cy="3238707"/>
          </a:xfrm>
          <a:prstGeom prst="rect">
            <a:avLst/>
          </a:prstGeom>
          <a:noFill/>
          <a:ln w="57150">
            <a:noFill/>
            <a:prstDash val="sysDot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ổng số phần bằng nhau là: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 +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(phần)</a:t>
            </a: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1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16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4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endParaRPr lang="vi-VN" altLang="zh-CN" sz="2800" b="1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là: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116 - 29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</a:t>
            </a:r>
            <a:r>
              <a:rPr lang="vi-VN" altLang="zh-CN" sz="2800" u="sng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Đáp số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bé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  <a:r>
              <a:rPr lang="vi-VN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29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;</a:t>
            </a:r>
            <a:endParaRPr lang="vi-VN" altLang="zh-CN" sz="2800">
              <a:solidFill>
                <a:srgbClr val="0C9C76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 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lớn</a:t>
            </a:r>
            <a:r>
              <a:rPr lang="vi-VN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 </a:t>
            </a:r>
            <a:r>
              <a:rPr lang="en-US" altLang="zh-CN" sz="2800" b="1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87</a:t>
            </a:r>
            <a:r>
              <a:rPr lang="en-US" altLang="zh-CN" sz="2800">
                <a:solidFill>
                  <a:srgbClr val="0C9C76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.</a:t>
            </a: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DDDE4BBA-4195-4E90-B100-099C7B7B63C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2565083" flipH="1">
            <a:off x="-1569647" y="3589945"/>
            <a:ext cx="8918610" cy="24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2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accel="32000" decel="68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866217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4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638392" y="3131121"/>
            <a:ext cx="37785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pic>
        <p:nvPicPr>
          <p:cNvPr id="91" name="图片 6">
            <a:extLst>
              <a:ext uri="{FF2B5EF4-FFF2-40B4-BE49-F238E27FC236}">
                <a16:creationId xmlns:a16="http://schemas.microsoft.com/office/drawing/2014/main" id="{0B07C50F-6C30-43C6-BC09-DE198E79F9DA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6" y="3207725"/>
            <a:ext cx="2869032" cy="453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55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41849960-BBC3-493C-845C-F83A4CE66C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1" t="45174" r="14986" b="35130"/>
          <a:stretch/>
        </p:blipFill>
        <p:spPr>
          <a:xfrm rot="1624336">
            <a:off x="-1521967" y="2232339"/>
            <a:ext cx="12096959" cy="247436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EABB1809-06A7-4749-8DDD-6412055B4965}"/>
              </a:ext>
            </a:extLst>
          </p:cNvPr>
          <p:cNvGrpSpPr/>
          <p:nvPr/>
        </p:nvGrpSpPr>
        <p:grpSpPr>
          <a:xfrm rot="18400784">
            <a:off x="676667" y="1557580"/>
            <a:ext cx="3319185" cy="3561653"/>
            <a:chOff x="9000277" y="1652157"/>
            <a:chExt cx="1440910" cy="1915133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E3808582-8709-431D-982D-38C700A81888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52A88E8F-949C-422A-820E-B65FAFAC7ACB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77FB94D-51F3-4CAD-A9CB-3E86CC29FB2F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4BB1706E-8B63-4008-973C-47B71210AF2B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736BD459-05E5-4DBC-A161-917442D10F8C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EF3D858-27DD-475E-BD3B-73D5C4223226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F61C54B0-5AFD-42B0-9DD8-CBCD8CCB31F6}"/>
              </a:ext>
            </a:extLst>
          </p:cNvPr>
          <p:cNvGrpSpPr/>
          <p:nvPr/>
        </p:nvGrpSpPr>
        <p:grpSpPr>
          <a:xfrm rot="1999888">
            <a:off x="7058725" y="1869040"/>
            <a:ext cx="4117042" cy="3371850"/>
            <a:chOff x="9000277" y="1652157"/>
            <a:chExt cx="1440910" cy="1915133"/>
          </a:xfrm>
        </p:grpSpPr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A84FBBB6-CF40-4453-8B7A-6DE65EB85FE3}"/>
                </a:ext>
              </a:extLst>
            </p:cNvPr>
            <p:cNvSpPr/>
            <p:nvPr/>
          </p:nvSpPr>
          <p:spPr>
            <a:xfrm>
              <a:off x="9052267" y="1693201"/>
              <a:ext cx="1358833" cy="1869535"/>
            </a:xfrm>
            <a:custGeom>
              <a:avLst/>
              <a:gdLst>
                <a:gd name="connsiteX0" fmla="*/ 860320 w 1358832"/>
                <a:gd name="connsiteY0" fmla="*/ 1872594 h 1869534"/>
                <a:gd name="connsiteX1" fmla="*/ 863968 w 1358832"/>
                <a:gd name="connsiteY1" fmla="*/ 1694760 h 1869534"/>
                <a:gd name="connsiteX2" fmla="*/ 380625 w 1358832"/>
                <a:gd name="connsiteY2" fmla="*/ 1644602 h 1869534"/>
                <a:gd name="connsiteX3" fmla="*/ 66908 w 1358832"/>
                <a:gd name="connsiteY3" fmla="*/ 1299878 h 1869534"/>
                <a:gd name="connsiteX4" fmla="*/ 334 w 1358832"/>
                <a:gd name="connsiteY4" fmla="*/ 851190 h 1869534"/>
                <a:gd name="connsiteX5" fmla="*/ 119802 w 1358832"/>
                <a:gd name="connsiteY5" fmla="*/ 291241 h 1869534"/>
                <a:gd name="connsiteX6" fmla="*/ 716229 w 1358832"/>
                <a:gd name="connsiteY6" fmla="*/ 323 h 1869534"/>
                <a:gd name="connsiteX7" fmla="*/ 1020826 w 1358832"/>
                <a:gd name="connsiteY7" fmla="*/ 68721 h 1869534"/>
                <a:gd name="connsiteX8" fmla="*/ 1228755 w 1358832"/>
                <a:gd name="connsiteY8" fmla="*/ 205516 h 1869534"/>
                <a:gd name="connsiteX9" fmla="*/ 1316304 w 1358832"/>
                <a:gd name="connsiteY9" fmla="*/ 372406 h 1869534"/>
                <a:gd name="connsiteX10" fmla="*/ 1362814 w 1358832"/>
                <a:gd name="connsiteY10" fmla="*/ 942386 h 1869534"/>
                <a:gd name="connsiteX11" fmla="*/ 1241523 w 1358832"/>
                <a:gd name="connsiteY11" fmla="*/ 1471328 h 1869534"/>
                <a:gd name="connsiteX12" fmla="*/ 964285 w 1358832"/>
                <a:gd name="connsiteY12" fmla="*/ 1670137 h 1869534"/>
                <a:gd name="connsiteX13" fmla="*/ 921422 w 1358832"/>
                <a:gd name="connsiteY13" fmla="*/ 1700232 h 1869534"/>
                <a:gd name="connsiteX14" fmla="*/ 905007 w 1358832"/>
                <a:gd name="connsiteY14" fmla="*/ 1744006 h 1869534"/>
                <a:gd name="connsiteX15" fmla="*/ 858496 w 1358832"/>
                <a:gd name="connsiteY15" fmla="*/ 1878066 h 1869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8832" h="1869534">
                  <a:moveTo>
                    <a:pt x="860320" y="1872594"/>
                  </a:moveTo>
                  <a:cubicBezTo>
                    <a:pt x="886767" y="1813316"/>
                    <a:pt x="863968" y="1749478"/>
                    <a:pt x="863968" y="1694760"/>
                  </a:cubicBezTo>
                  <a:cubicBezTo>
                    <a:pt x="700726" y="1707528"/>
                    <a:pt x="527452" y="1710264"/>
                    <a:pt x="380625" y="1644602"/>
                  </a:cubicBezTo>
                  <a:cubicBezTo>
                    <a:pt x="227414" y="1577116"/>
                    <a:pt x="121626" y="1443057"/>
                    <a:pt x="66908" y="1299878"/>
                  </a:cubicBezTo>
                  <a:cubicBezTo>
                    <a:pt x="12190" y="1156699"/>
                    <a:pt x="2158" y="1002576"/>
                    <a:pt x="334" y="851190"/>
                  </a:cubicBezTo>
                  <a:cubicBezTo>
                    <a:pt x="-2402" y="658764"/>
                    <a:pt x="9454" y="457219"/>
                    <a:pt x="119802" y="291241"/>
                  </a:cubicBezTo>
                  <a:cubicBezTo>
                    <a:pt x="240182" y="109760"/>
                    <a:pt x="478205" y="-6972"/>
                    <a:pt x="716229" y="323"/>
                  </a:cubicBezTo>
                  <a:cubicBezTo>
                    <a:pt x="823841" y="3971"/>
                    <a:pt x="924158" y="25859"/>
                    <a:pt x="1020826" y="68721"/>
                  </a:cubicBezTo>
                  <a:cubicBezTo>
                    <a:pt x="1088312" y="98816"/>
                    <a:pt x="1174037" y="144414"/>
                    <a:pt x="1228755" y="205516"/>
                  </a:cubicBezTo>
                  <a:cubicBezTo>
                    <a:pt x="1270706" y="252939"/>
                    <a:pt x="1302625" y="313128"/>
                    <a:pt x="1316304" y="372406"/>
                  </a:cubicBezTo>
                  <a:cubicBezTo>
                    <a:pt x="1360078" y="567568"/>
                    <a:pt x="1364638" y="743578"/>
                    <a:pt x="1362814" y="942386"/>
                  </a:cubicBezTo>
                  <a:cubicBezTo>
                    <a:pt x="1360991" y="1125692"/>
                    <a:pt x="1362814" y="1322677"/>
                    <a:pt x="1241523" y="1471328"/>
                  </a:cubicBezTo>
                  <a:cubicBezTo>
                    <a:pt x="1171301" y="1557965"/>
                    <a:pt x="1068249" y="1617243"/>
                    <a:pt x="964285" y="1670137"/>
                  </a:cubicBezTo>
                  <a:cubicBezTo>
                    <a:pt x="948781" y="1678345"/>
                    <a:pt x="932366" y="1686553"/>
                    <a:pt x="921422" y="1700232"/>
                  </a:cubicBezTo>
                  <a:cubicBezTo>
                    <a:pt x="911390" y="1713000"/>
                    <a:pt x="908654" y="1728503"/>
                    <a:pt x="905007" y="1744006"/>
                  </a:cubicBezTo>
                  <a:cubicBezTo>
                    <a:pt x="894975" y="1795077"/>
                    <a:pt x="868528" y="1826996"/>
                    <a:pt x="858496" y="1878066"/>
                  </a:cubicBezTo>
                </a:path>
              </a:pathLst>
            </a:custGeom>
            <a:solidFill>
              <a:srgbClr val="FFFFFF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931CEAF1-99E6-4637-8878-910D06C5DFE3}"/>
                </a:ext>
              </a:extLst>
            </p:cNvPr>
            <p:cNvSpPr/>
            <p:nvPr/>
          </p:nvSpPr>
          <p:spPr>
            <a:xfrm>
              <a:off x="9000277" y="1652157"/>
              <a:ext cx="1440910" cy="1915133"/>
            </a:xfrm>
            <a:custGeom>
              <a:avLst/>
              <a:gdLst>
                <a:gd name="connsiteX0" fmla="*/ 1360086 w 1440909"/>
                <a:gd name="connsiteY0" fmla="*/ 564837 h 1915132"/>
                <a:gd name="connsiteX1" fmla="*/ 1336375 w 1440909"/>
                <a:gd name="connsiteY1" fmla="*/ 441722 h 1915132"/>
                <a:gd name="connsiteX2" fmla="*/ 1331815 w 1440909"/>
                <a:gd name="connsiteY2" fmla="*/ 423482 h 1915132"/>
                <a:gd name="connsiteX3" fmla="*/ 1326344 w 1440909"/>
                <a:gd name="connsiteY3" fmla="*/ 401595 h 1915132"/>
                <a:gd name="connsiteX4" fmla="*/ 1301721 w 1440909"/>
                <a:gd name="connsiteY4" fmla="*/ 343229 h 1915132"/>
                <a:gd name="connsiteX5" fmla="*/ 1262506 w 1440909"/>
                <a:gd name="connsiteY5" fmla="*/ 284863 h 1915132"/>
                <a:gd name="connsiteX6" fmla="*/ 1232411 w 1440909"/>
                <a:gd name="connsiteY6" fmla="*/ 252944 h 1915132"/>
                <a:gd name="connsiteX7" fmla="*/ 1199580 w 1440909"/>
                <a:gd name="connsiteY7" fmla="*/ 225585 h 1915132"/>
                <a:gd name="connsiteX8" fmla="*/ 1105647 w 1440909"/>
                <a:gd name="connsiteY8" fmla="*/ 167219 h 1915132"/>
                <a:gd name="connsiteX9" fmla="*/ 1090144 w 1440909"/>
                <a:gd name="connsiteY9" fmla="*/ 159011 h 1915132"/>
                <a:gd name="connsiteX10" fmla="*/ 1028130 w 1440909"/>
                <a:gd name="connsiteY10" fmla="*/ 131652 h 1915132"/>
                <a:gd name="connsiteX11" fmla="*/ 1011715 w 1440909"/>
                <a:gd name="connsiteY11" fmla="*/ 125268 h 1915132"/>
                <a:gd name="connsiteX12" fmla="*/ 835705 w 1440909"/>
                <a:gd name="connsiteY12" fmla="*/ 84230 h 1915132"/>
                <a:gd name="connsiteX13" fmla="*/ 756364 w 1440909"/>
                <a:gd name="connsiteY13" fmla="*/ 79670 h 1915132"/>
                <a:gd name="connsiteX14" fmla="*/ 722621 w 1440909"/>
                <a:gd name="connsiteY14" fmla="*/ 80582 h 1915132"/>
                <a:gd name="connsiteX15" fmla="*/ 688878 w 1440909"/>
                <a:gd name="connsiteY15" fmla="*/ 83318 h 1915132"/>
                <a:gd name="connsiteX16" fmla="*/ 653311 w 1440909"/>
                <a:gd name="connsiteY16" fmla="*/ 86966 h 1915132"/>
                <a:gd name="connsiteX17" fmla="*/ 651487 w 1440909"/>
                <a:gd name="connsiteY17" fmla="*/ 86054 h 1915132"/>
                <a:gd name="connsiteX18" fmla="*/ 670639 w 1440909"/>
                <a:gd name="connsiteY18" fmla="*/ 83318 h 1915132"/>
                <a:gd name="connsiteX19" fmla="*/ 683406 w 1440909"/>
                <a:gd name="connsiteY19" fmla="*/ 81494 h 1915132"/>
                <a:gd name="connsiteX20" fmla="*/ 697086 w 1440909"/>
                <a:gd name="connsiteY20" fmla="*/ 80582 h 1915132"/>
                <a:gd name="connsiteX21" fmla="*/ 731740 w 1440909"/>
                <a:gd name="connsiteY21" fmla="*/ 78758 h 1915132"/>
                <a:gd name="connsiteX22" fmla="*/ 766395 w 1440909"/>
                <a:gd name="connsiteY22" fmla="*/ 78758 h 1915132"/>
                <a:gd name="connsiteX23" fmla="*/ 794666 w 1440909"/>
                <a:gd name="connsiteY23" fmla="*/ 79670 h 1915132"/>
                <a:gd name="connsiteX24" fmla="*/ 800138 w 1440909"/>
                <a:gd name="connsiteY24" fmla="*/ 79670 h 1915132"/>
                <a:gd name="connsiteX25" fmla="*/ 792842 w 1440909"/>
                <a:gd name="connsiteY25" fmla="*/ 78758 h 1915132"/>
                <a:gd name="connsiteX26" fmla="*/ 764571 w 1440909"/>
                <a:gd name="connsiteY26" fmla="*/ 76934 h 1915132"/>
                <a:gd name="connsiteX27" fmla="*/ 724445 w 1440909"/>
                <a:gd name="connsiteY27" fmla="*/ 76934 h 1915132"/>
                <a:gd name="connsiteX28" fmla="*/ 684318 w 1440909"/>
                <a:gd name="connsiteY28" fmla="*/ 79670 h 1915132"/>
                <a:gd name="connsiteX29" fmla="*/ 528372 w 1440909"/>
                <a:gd name="connsiteY29" fmla="*/ 113413 h 1915132"/>
                <a:gd name="connsiteX30" fmla="*/ 395224 w 1440909"/>
                <a:gd name="connsiteY30" fmla="*/ 175427 h 1915132"/>
                <a:gd name="connsiteX31" fmla="*/ 376073 w 1440909"/>
                <a:gd name="connsiteY31" fmla="*/ 187282 h 1915132"/>
                <a:gd name="connsiteX32" fmla="*/ 359658 w 1440909"/>
                <a:gd name="connsiteY32" fmla="*/ 199138 h 1915132"/>
                <a:gd name="connsiteX33" fmla="*/ 348714 w 1440909"/>
                <a:gd name="connsiteY33" fmla="*/ 208258 h 1915132"/>
                <a:gd name="connsiteX34" fmla="*/ 373337 w 1440909"/>
                <a:gd name="connsiteY34" fmla="*/ 191842 h 1915132"/>
                <a:gd name="connsiteX35" fmla="*/ 432615 w 1440909"/>
                <a:gd name="connsiteY35" fmla="*/ 157187 h 1915132"/>
                <a:gd name="connsiteX36" fmla="*/ 448118 w 1440909"/>
                <a:gd name="connsiteY36" fmla="*/ 148980 h 1915132"/>
                <a:gd name="connsiteX37" fmla="*/ 463622 w 1440909"/>
                <a:gd name="connsiteY37" fmla="*/ 141684 h 1915132"/>
                <a:gd name="connsiteX38" fmla="*/ 495540 w 1440909"/>
                <a:gd name="connsiteY38" fmla="*/ 128004 h 1915132"/>
                <a:gd name="connsiteX39" fmla="*/ 526548 w 1440909"/>
                <a:gd name="connsiteY39" fmla="*/ 117061 h 1915132"/>
                <a:gd name="connsiteX40" fmla="*/ 539315 w 1440909"/>
                <a:gd name="connsiteY40" fmla="*/ 114325 h 1915132"/>
                <a:gd name="connsiteX41" fmla="*/ 528372 w 1440909"/>
                <a:gd name="connsiteY41" fmla="*/ 117973 h 1915132"/>
                <a:gd name="connsiteX42" fmla="*/ 504660 w 1440909"/>
                <a:gd name="connsiteY42" fmla="*/ 127093 h 1915132"/>
                <a:gd name="connsiteX43" fmla="*/ 489157 w 1440909"/>
                <a:gd name="connsiteY43" fmla="*/ 133476 h 1915132"/>
                <a:gd name="connsiteX44" fmla="*/ 473654 w 1440909"/>
                <a:gd name="connsiteY44" fmla="*/ 140772 h 1915132"/>
                <a:gd name="connsiteX45" fmla="*/ 442646 w 1440909"/>
                <a:gd name="connsiteY45" fmla="*/ 155363 h 1915132"/>
                <a:gd name="connsiteX46" fmla="*/ 314971 w 1440909"/>
                <a:gd name="connsiteY46" fmla="*/ 240177 h 1915132"/>
                <a:gd name="connsiteX47" fmla="*/ 287612 w 1440909"/>
                <a:gd name="connsiteY47" fmla="*/ 265712 h 1915132"/>
                <a:gd name="connsiteX48" fmla="*/ 261165 w 1440909"/>
                <a:gd name="connsiteY48" fmla="*/ 293071 h 1915132"/>
                <a:gd name="connsiteX49" fmla="*/ 243838 w 1440909"/>
                <a:gd name="connsiteY49" fmla="*/ 313134 h 1915132"/>
                <a:gd name="connsiteX50" fmla="*/ 235630 w 1440909"/>
                <a:gd name="connsiteY50" fmla="*/ 323166 h 1915132"/>
                <a:gd name="connsiteX51" fmla="*/ 228334 w 1440909"/>
                <a:gd name="connsiteY51" fmla="*/ 334109 h 1915132"/>
                <a:gd name="connsiteX52" fmla="*/ 212830 w 1440909"/>
                <a:gd name="connsiteY52" fmla="*/ 355085 h 1915132"/>
                <a:gd name="connsiteX53" fmla="*/ 199151 w 1440909"/>
                <a:gd name="connsiteY53" fmla="*/ 376972 h 1915132"/>
                <a:gd name="connsiteX54" fmla="*/ 153552 w 1440909"/>
                <a:gd name="connsiteY54" fmla="*/ 471816 h 1915132"/>
                <a:gd name="connsiteX55" fmla="*/ 144433 w 1440909"/>
                <a:gd name="connsiteY55" fmla="*/ 497352 h 1915132"/>
                <a:gd name="connsiteX56" fmla="*/ 133489 w 1440909"/>
                <a:gd name="connsiteY56" fmla="*/ 530182 h 1915132"/>
                <a:gd name="connsiteX57" fmla="*/ 132577 w 1440909"/>
                <a:gd name="connsiteY57" fmla="*/ 533830 h 1915132"/>
                <a:gd name="connsiteX58" fmla="*/ 124369 w 1440909"/>
                <a:gd name="connsiteY58" fmla="*/ 558453 h 1915132"/>
                <a:gd name="connsiteX59" fmla="*/ 113426 w 1440909"/>
                <a:gd name="connsiteY59" fmla="*/ 604052 h 1915132"/>
                <a:gd name="connsiteX60" fmla="*/ 97923 w 1440909"/>
                <a:gd name="connsiteY60" fmla="*/ 749055 h 1915132"/>
                <a:gd name="connsiteX61" fmla="*/ 97010 w 1440909"/>
                <a:gd name="connsiteY61" fmla="*/ 783710 h 1915132"/>
                <a:gd name="connsiteX62" fmla="*/ 97010 w 1440909"/>
                <a:gd name="connsiteY62" fmla="*/ 820188 h 1915132"/>
                <a:gd name="connsiteX63" fmla="*/ 97010 w 1440909"/>
                <a:gd name="connsiteY63" fmla="*/ 915033 h 1915132"/>
                <a:gd name="connsiteX64" fmla="*/ 96099 w 1440909"/>
                <a:gd name="connsiteY64" fmla="*/ 951512 h 1915132"/>
                <a:gd name="connsiteX65" fmla="*/ 96099 w 1440909"/>
                <a:gd name="connsiteY65" fmla="*/ 999846 h 1915132"/>
                <a:gd name="connsiteX66" fmla="*/ 101570 w 1440909"/>
                <a:gd name="connsiteY66" fmla="*/ 1083747 h 1915132"/>
                <a:gd name="connsiteX67" fmla="*/ 103394 w 1440909"/>
                <a:gd name="connsiteY67" fmla="*/ 1101074 h 1915132"/>
                <a:gd name="connsiteX68" fmla="*/ 106130 w 1440909"/>
                <a:gd name="connsiteY68" fmla="*/ 1125698 h 1915132"/>
                <a:gd name="connsiteX69" fmla="*/ 114338 w 1440909"/>
                <a:gd name="connsiteY69" fmla="*/ 1215982 h 1915132"/>
                <a:gd name="connsiteX70" fmla="*/ 123458 w 1440909"/>
                <a:gd name="connsiteY70" fmla="*/ 1258845 h 1915132"/>
                <a:gd name="connsiteX71" fmla="*/ 143521 w 1440909"/>
                <a:gd name="connsiteY71" fmla="*/ 1320859 h 1915132"/>
                <a:gd name="connsiteX72" fmla="*/ 190943 w 1440909"/>
                <a:gd name="connsiteY72" fmla="*/ 1422999 h 1915132"/>
                <a:gd name="connsiteX73" fmla="*/ 249309 w 1440909"/>
                <a:gd name="connsiteY73" fmla="*/ 1509636 h 1915132"/>
                <a:gd name="connsiteX74" fmla="*/ 324091 w 1440909"/>
                <a:gd name="connsiteY74" fmla="*/ 1587154 h 1915132"/>
                <a:gd name="connsiteX75" fmla="*/ 403432 w 1440909"/>
                <a:gd name="connsiteY75" fmla="*/ 1643695 h 1915132"/>
                <a:gd name="connsiteX76" fmla="*/ 502836 w 1440909"/>
                <a:gd name="connsiteY76" fmla="*/ 1689294 h 1915132"/>
                <a:gd name="connsiteX77" fmla="*/ 502836 w 1440909"/>
                <a:gd name="connsiteY77" fmla="*/ 1691118 h 1915132"/>
                <a:gd name="connsiteX78" fmla="*/ 480949 w 1440909"/>
                <a:gd name="connsiteY78" fmla="*/ 1684734 h 1915132"/>
                <a:gd name="connsiteX79" fmla="*/ 470006 w 1440909"/>
                <a:gd name="connsiteY79" fmla="*/ 1681086 h 1915132"/>
                <a:gd name="connsiteX80" fmla="*/ 459974 w 1440909"/>
                <a:gd name="connsiteY80" fmla="*/ 1677438 h 1915132"/>
                <a:gd name="connsiteX81" fmla="*/ 460886 w 1440909"/>
                <a:gd name="connsiteY81" fmla="*/ 1679262 h 1915132"/>
                <a:gd name="connsiteX82" fmla="*/ 479125 w 1440909"/>
                <a:gd name="connsiteY82" fmla="*/ 1686558 h 1915132"/>
                <a:gd name="connsiteX83" fmla="*/ 499189 w 1440909"/>
                <a:gd name="connsiteY83" fmla="*/ 1693854 h 1915132"/>
                <a:gd name="connsiteX84" fmla="*/ 718973 w 1440909"/>
                <a:gd name="connsiteY84" fmla="*/ 1729420 h 1915132"/>
                <a:gd name="connsiteX85" fmla="*/ 796490 w 1440909"/>
                <a:gd name="connsiteY85" fmla="*/ 1731244 h 1915132"/>
                <a:gd name="connsiteX86" fmla="*/ 848472 w 1440909"/>
                <a:gd name="connsiteY86" fmla="*/ 1731244 h 1915132"/>
                <a:gd name="connsiteX87" fmla="*/ 867623 w 1440909"/>
                <a:gd name="connsiteY87" fmla="*/ 1731244 h 1915132"/>
                <a:gd name="connsiteX88" fmla="*/ 875831 w 1440909"/>
                <a:gd name="connsiteY88" fmla="*/ 1732156 h 1915132"/>
                <a:gd name="connsiteX89" fmla="*/ 862152 w 1440909"/>
                <a:gd name="connsiteY89" fmla="*/ 1734892 h 1915132"/>
                <a:gd name="connsiteX90" fmla="*/ 844824 w 1440909"/>
                <a:gd name="connsiteY90" fmla="*/ 1736716 h 1915132"/>
                <a:gd name="connsiteX91" fmla="*/ 814729 w 1440909"/>
                <a:gd name="connsiteY91" fmla="*/ 1741276 h 1915132"/>
                <a:gd name="connsiteX92" fmla="*/ 874920 w 1440909"/>
                <a:gd name="connsiteY92" fmla="*/ 1741276 h 1915132"/>
                <a:gd name="connsiteX93" fmla="*/ 896806 w 1440909"/>
                <a:gd name="connsiteY93" fmla="*/ 1740364 h 1915132"/>
                <a:gd name="connsiteX94" fmla="*/ 906838 w 1440909"/>
                <a:gd name="connsiteY94" fmla="*/ 1739452 h 1915132"/>
                <a:gd name="connsiteX95" fmla="*/ 911398 w 1440909"/>
                <a:gd name="connsiteY95" fmla="*/ 1739452 h 1915132"/>
                <a:gd name="connsiteX96" fmla="*/ 914134 w 1440909"/>
                <a:gd name="connsiteY96" fmla="*/ 1739452 h 1915132"/>
                <a:gd name="connsiteX97" fmla="*/ 915046 w 1440909"/>
                <a:gd name="connsiteY97" fmla="*/ 1739452 h 1915132"/>
                <a:gd name="connsiteX98" fmla="*/ 915046 w 1440909"/>
                <a:gd name="connsiteY98" fmla="*/ 1740364 h 1915132"/>
                <a:gd name="connsiteX99" fmla="*/ 917782 w 1440909"/>
                <a:gd name="connsiteY99" fmla="*/ 1788698 h 1915132"/>
                <a:gd name="connsiteX100" fmla="*/ 921430 w 1440909"/>
                <a:gd name="connsiteY100" fmla="*/ 1835209 h 1915132"/>
                <a:gd name="connsiteX101" fmla="*/ 915958 w 1440909"/>
                <a:gd name="connsiteY101" fmla="*/ 1886279 h 1915132"/>
                <a:gd name="connsiteX102" fmla="*/ 905014 w 1440909"/>
                <a:gd name="connsiteY102" fmla="*/ 1910902 h 1915132"/>
                <a:gd name="connsiteX103" fmla="*/ 904102 w 1440909"/>
                <a:gd name="connsiteY103" fmla="*/ 1909990 h 1915132"/>
                <a:gd name="connsiteX104" fmla="*/ 906838 w 1440909"/>
                <a:gd name="connsiteY104" fmla="*/ 1870775 h 1915132"/>
                <a:gd name="connsiteX105" fmla="*/ 905926 w 1440909"/>
                <a:gd name="connsiteY105" fmla="*/ 1845240 h 1915132"/>
                <a:gd name="connsiteX106" fmla="*/ 902279 w 1440909"/>
                <a:gd name="connsiteY106" fmla="*/ 1810586 h 1915132"/>
                <a:gd name="connsiteX107" fmla="*/ 897719 w 1440909"/>
                <a:gd name="connsiteY107" fmla="*/ 1789610 h 1915132"/>
                <a:gd name="connsiteX108" fmla="*/ 899542 w 1440909"/>
                <a:gd name="connsiteY108" fmla="*/ 1820617 h 1915132"/>
                <a:gd name="connsiteX109" fmla="*/ 900455 w 1440909"/>
                <a:gd name="connsiteY109" fmla="*/ 1851624 h 1915132"/>
                <a:gd name="connsiteX110" fmla="*/ 897719 w 1440909"/>
                <a:gd name="connsiteY110" fmla="*/ 1879895 h 1915132"/>
                <a:gd name="connsiteX111" fmla="*/ 894071 w 1440909"/>
                <a:gd name="connsiteY111" fmla="*/ 1889927 h 1915132"/>
                <a:gd name="connsiteX112" fmla="*/ 896806 w 1440909"/>
                <a:gd name="connsiteY112" fmla="*/ 1870775 h 1915132"/>
                <a:gd name="connsiteX113" fmla="*/ 894982 w 1440909"/>
                <a:gd name="connsiteY113" fmla="*/ 1810586 h 1915132"/>
                <a:gd name="connsiteX114" fmla="*/ 891335 w 1440909"/>
                <a:gd name="connsiteY114" fmla="*/ 1770459 h 1915132"/>
                <a:gd name="connsiteX115" fmla="*/ 891335 w 1440909"/>
                <a:gd name="connsiteY115" fmla="*/ 1767723 h 1915132"/>
                <a:gd name="connsiteX116" fmla="*/ 890423 w 1440909"/>
                <a:gd name="connsiteY116" fmla="*/ 1766811 h 1915132"/>
                <a:gd name="connsiteX117" fmla="*/ 888599 w 1440909"/>
                <a:gd name="connsiteY117" fmla="*/ 1766811 h 1915132"/>
                <a:gd name="connsiteX118" fmla="*/ 884951 w 1440909"/>
                <a:gd name="connsiteY118" fmla="*/ 1766811 h 1915132"/>
                <a:gd name="connsiteX119" fmla="*/ 878567 w 1440909"/>
                <a:gd name="connsiteY119" fmla="*/ 1766811 h 1915132"/>
                <a:gd name="connsiteX120" fmla="*/ 863064 w 1440909"/>
                <a:gd name="connsiteY120" fmla="*/ 1767723 h 1915132"/>
                <a:gd name="connsiteX121" fmla="*/ 838441 w 1440909"/>
                <a:gd name="connsiteY121" fmla="*/ 1768635 h 1915132"/>
                <a:gd name="connsiteX122" fmla="*/ 810170 w 1440909"/>
                <a:gd name="connsiteY122" fmla="*/ 1769547 h 1915132"/>
                <a:gd name="connsiteX123" fmla="*/ 661519 w 1440909"/>
                <a:gd name="connsiteY123" fmla="*/ 1768635 h 1915132"/>
                <a:gd name="connsiteX124" fmla="*/ 634160 w 1440909"/>
                <a:gd name="connsiteY124" fmla="*/ 1766811 h 1915132"/>
                <a:gd name="connsiteX125" fmla="*/ 646015 w 1440909"/>
                <a:gd name="connsiteY125" fmla="*/ 1768635 h 1915132"/>
                <a:gd name="connsiteX126" fmla="*/ 666079 w 1440909"/>
                <a:gd name="connsiteY126" fmla="*/ 1770459 h 1915132"/>
                <a:gd name="connsiteX127" fmla="*/ 788283 w 1440909"/>
                <a:gd name="connsiteY127" fmla="*/ 1774107 h 1915132"/>
                <a:gd name="connsiteX128" fmla="*/ 846648 w 1440909"/>
                <a:gd name="connsiteY128" fmla="*/ 1772283 h 1915132"/>
                <a:gd name="connsiteX129" fmla="*/ 879479 w 1440909"/>
                <a:gd name="connsiteY129" fmla="*/ 1770459 h 1915132"/>
                <a:gd name="connsiteX130" fmla="*/ 882215 w 1440909"/>
                <a:gd name="connsiteY130" fmla="*/ 1770459 h 1915132"/>
                <a:gd name="connsiteX131" fmla="*/ 883127 w 1440909"/>
                <a:gd name="connsiteY131" fmla="*/ 1770459 h 1915132"/>
                <a:gd name="connsiteX132" fmla="*/ 884039 w 1440909"/>
                <a:gd name="connsiteY132" fmla="*/ 1771371 h 1915132"/>
                <a:gd name="connsiteX133" fmla="*/ 884039 w 1440909"/>
                <a:gd name="connsiteY133" fmla="*/ 1775019 h 1915132"/>
                <a:gd name="connsiteX134" fmla="*/ 883127 w 1440909"/>
                <a:gd name="connsiteY134" fmla="*/ 1775931 h 1915132"/>
                <a:gd name="connsiteX135" fmla="*/ 883127 w 1440909"/>
                <a:gd name="connsiteY135" fmla="*/ 1773195 h 1915132"/>
                <a:gd name="connsiteX136" fmla="*/ 882215 w 1440909"/>
                <a:gd name="connsiteY136" fmla="*/ 1773195 h 1915132"/>
                <a:gd name="connsiteX137" fmla="*/ 881303 w 1440909"/>
                <a:gd name="connsiteY137" fmla="*/ 1773195 h 1915132"/>
                <a:gd name="connsiteX138" fmla="*/ 878567 w 1440909"/>
                <a:gd name="connsiteY138" fmla="*/ 1773195 h 1915132"/>
                <a:gd name="connsiteX139" fmla="*/ 874007 w 1440909"/>
                <a:gd name="connsiteY139" fmla="*/ 1774107 h 1915132"/>
                <a:gd name="connsiteX140" fmla="*/ 863976 w 1440909"/>
                <a:gd name="connsiteY140" fmla="*/ 1775019 h 1915132"/>
                <a:gd name="connsiteX141" fmla="*/ 858504 w 1440909"/>
                <a:gd name="connsiteY141" fmla="*/ 1775019 h 1915132"/>
                <a:gd name="connsiteX142" fmla="*/ 846648 w 1440909"/>
                <a:gd name="connsiteY142" fmla="*/ 1775931 h 1915132"/>
                <a:gd name="connsiteX143" fmla="*/ 798314 w 1440909"/>
                <a:gd name="connsiteY143" fmla="*/ 1777755 h 1915132"/>
                <a:gd name="connsiteX144" fmla="*/ 673374 w 1440909"/>
                <a:gd name="connsiteY144" fmla="*/ 1777755 h 1915132"/>
                <a:gd name="connsiteX145" fmla="*/ 642368 w 1440909"/>
                <a:gd name="connsiteY145" fmla="*/ 1775931 h 1915132"/>
                <a:gd name="connsiteX146" fmla="*/ 528372 w 1440909"/>
                <a:gd name="connsiteY146" fmla="*/ 1759515 h 1915132"/>
                <a:gd name="connsiteX147" fmla="*/ 507396 w 1440909"/>
                <a:gd name="connsiteY147" fmla="*/ 1754044 h 1915132"/>
                <a:gd name="connsiteX148" fmla="*/ 486421 w 1440909"/>
                <a:gd name="connsiteY148" fmla="*/ 1748572 h 1915132"/>
                <a:gd name="connsiteX149" fmla="*/ 456326 w 1440909"/>
                <a:gd name="connsiteY149" fmla="*/ 1738540 h 1915132"/>
                <a:gd name="connsiteX150" fmla="*/ 431703 w 1440909"/>
                <a:gd name="connsiteY150" fmla="*/ 1729420 h 1915132"/>
                <a:gd name="connsiteX151" fmla="*/ 403432 w 1440909"/>
                <a:gd name="connsiteY151" fmla="*/ 1718477 h 1915132"/>
                <a:gd name="connsiteX152" fmla="*/ 394312 w 1440909"/>
                <a:gd name="connsiteY152" fmla="*/ 1714829 h 1915132"/>
                <a:gd name="connsiteX153" fmla="*/ 352361 w 1440909"/>
                <a:gd name="connsiteY153" fmla="*/ 1693854 h 1915132"/>
                <a:gd name="connsiteX154" fmla="*/ 325002 w 1440909"/>
                <a:gd name="connsiteY154" fmla="*/ 1676526 h 1915132"/>
                <a:gd name="connsiteX155" fmla="*/ 240189 w 1440909"/>
                <a:gd name="connsiteY155" fmla="*/ 1610865 h 1915132"/>
                <a:gd name="connsiteX156" fmla="*/ 221950 w 1440909"/>
                <a:gd name="connsiteY156" fmla="*/ 1593537 h 1915132"/>
                <a:gd name="connsiteX157" fmla="*/ 198239 w 1440909"/>
                <a:gd name="connsiteY157" fmla="*/ 1568914 h 1915132"/>
                <a:gd name="connsiteX158" fmla="*/ 86979 w 1440909"/>
                <a:gd name="connsiteY158" fmla="*/ 1396552 h 1915132"/>
                <a:gd name="connsiteX159" fmla="*/ 75123 w 1440909"/>
                <a:gd name="connsiteY159" fmla="*/ 1368281 h 1915132"/>
                <a:gd name="connsiteX160" fmla="*/ 64180 w 1440909"/>
                <a:gd name="connsiteY160" fmla="*/ 1339098 h 1915132"/>
                <a:gd name="connsiteX161" fmla="*/ 3990 w 1440909"/>
                <a:gd name="connsiteY161" fmla="*/ 997110 h 1915132"/>
                <a:gd name="connsiteX162" fmla="*/ 342 w 1440909"/>
                <a:gd name="connsiteY162" fmla="*/ 891322 h 1915132"/>
                <a:gd name="connsiteX163" fmla="*/ 3078 w 1440909"/>
                <a:gd name="connsiteY163" fmla="*/ 739023 h 1915132"/>
                <a:gd name="connsiteX164" fmla="*/ 57796 w 1440909"/>
                <a:gd name="connsiteY164" fmla="*/ 449017 h 1915132"/>
                <a:gd name="connsiteX165" fmla="*/ 66915 w 1440909"/>
                <a:gd name="connsiteY165" fmla="*/ 425306 h 1915132"/>
                <a:gd name="connsiteX166" fmla="*/ 76947 w 1440909"/>
                <a:gd name="connsiteY166" fmla="*/ 401595 h 1915132"/>
                <a:gd name="connsiteX167" fmla="*/ 90627 w 1440909"/>
                <a:gd name="connsiteY167" fmla="*/ 373324 h 1915132"/>
                <a:gd name="connsiteX168" fmla="*/ 105218 w 1440909"/>
                <a:gd name="connsiteY168" fmla="*/ 346877 h 1915132"/>
                <a:gd name="connsiteX169" fmla="*/ 119810 w 1440909"/>
                <a:gd name="connsiteY169" fmla="*/ 323166 h 1915132"/>
                <a:gd name="connsiteX170" fmla="*/ 128017 w 1440909"/>
                <a:gd name="connsiteY170" fmla="*/ 309486 h 1915132"/>
                <a:gd name="connsiteX171" fmla="*/ 137137 w 1440909"/>
                <a:gd name="connsiteY171" fmla="*/ 295807 h 1915132"/>
                <a:gd name="connsiteX172" fmla="*/ 157201 w 1440909"/>
                <a:gd name="connsiteY172" fmla="*/ 268448 h 1915132"/>
                <a:gd name="connsiteX173" fmla="*/ 179087 w 1440909"/>
                <a:gd name="connsiteY173" fmla="*/ 242000 h 1915132"/>
                <a:gd name="connsiteX174" fmla="*/ 203711 w 1440909"/>
                <a:gd name="connsiteY174" fmla="*/ 215553 h 1915132"/>
                <a:gd name="connsiteX175" fmla="*/ 275756 w 1440909"/>
                <a:gd name="connsiteY175" fmla="*/ 150804 h 1915132"/>
                <a:gd name="connsiteX176" fmla="*/ 297643 w 1440909"/>
                <a:gd name="connsiteY176" fmla="*/ 134388 h 1915132"/>
                <a:gd name="connsiteX177" fmla="*/ 320443 w 1440909"/>
                <a:gd name="connsiteY177" fmla="*/ 118885 h 1915132"/>
                <a:gd name="connsiteX178" fmla="*/ 343242 w 1440909"/>
                <a:gd name="connsiteY178" fmla="*/ 106117 h 1915132"/>
                <a:gd name="connsiteX179" fmla="*/ 273932 w 1440909"/>
                <a:gd name="connsiteY179" fmla="*/ 157187 h 1915132"/>
                <a:gd name="connsiteX180" fmla="*/ 245662 w 1440909"/>
                <a:gd name="connsiteY180" fmla="*/ 179987 h 1915132"/>
                <a:gd name="connsiteX181" fmla="*/ 218303 w 1440909"/>
                <a:gd name="connsiteY181" fmla="*/ 205522 h 1915132"/>
                <a:gd name="connsiteX182" fmla="*/ 134401 w 1440909"/>
                <a:gd name="connsiteY182" fmla="*/ 307662 h 1915132"/>
                <a:gd name="connsiteX183" fmla="*/ 78771 w 1440909"/>
                <a:gd name="connsiteY183" fmla="*/ 416186 h 1915132"/>
                <a:gd name="connsiteX184" fmla="*/ 65091 w 1440909"/>
                <a:gd name="connsiteY184" fmla="*/ 454489 h 1915132"/>
                <a:gd name="connsiteX185" fmla="*/ 58708 w 1440909"/>
                <a:gd name="connsiteY185" fmla="*/ 477288 h 1915132"/>
                <a:gd name="connsiteX186" fmla="*/ 59620 w 1440909"/>
                <a:gd name="connsiteY186" fmla="*/ 479112 h 1915132"/>
                <a:gd name="connsiteX187" fmla="*/ 67828 w 1440909"/>
                <a:gd name="connsiteY187" fmla="*/ 457225 h 1915132"/>
                <a:gd name="connsiteX188" fmla="*/ 128017 w 1440909"/>
                <a:gd name="connsiteY188" fmla="*/ 331373 h 1915132"/>
                <a:gd name="connsiteX189" fmla="*/ 137137 w 1440909"/>
                <a:gd name="connsiteY189" fmla="*/ 315870 h 1915132"/>
                <a:gd name="connsiteX190" fmla="*/ 235630 w 1440909"/>
                <a:gd name="connsiteY190" fmla="*/ 199138 h 1915132"/>
                <a:gd name="connsiteX191" fmla="*/ 253869 w 1440909"/>
                <a:gd name="connsiteY191" fmla="*/ 182723 h 1915132"/>
                <a:gd name="connsiteX192" fmla="*/ 273021 w 1440909"/>
                <a:gd name="connsiteY192" fmla="*/ 167219 h 1915132"/>
                <a:gd name="connsiteX193" fmla="*/ 292172 w 1440909"/>
                <a:gd name="connsiteY193" fmla="*/ 152628 h 1915132"/>
                <a:gd name="connsiteX194" fmla="*/ 312235 w 1440909"/>
                <a:gd name="connsiteY194" fmla="*/ 138948 h 1915132"/>
                <a:gd name="connsiteX195" fmla="*/ 467270 w 1440909"/>
                <a:gd name="connsiteY195" fmla="*/ 56871 h 1915132"/>
                <a:gd name="connsiteX196" fmla="*/ 639631 w 1440909"/>
                <a:gd name="connsiteY196" fmla="*/ 10361 h 1915132"/>
                <a:gd name="connsiteX197" fmla="*/ 682494 w 1440909"/>
                <a:gd name="connsiteY197" fmla="*/ 4889 h 1915132"/>
                <a:gd name="connsiteX198" fmla="*/ 714413 w 1440909"/>
                <a:gd name="connsiteY198" fmla="*/ 2153 h 1915132"/>
                <a:gd name="connsiteX199" fmla="*/ 751804 w 1440909"/>
                <a:gd name="connsiteY199" fmla="*/ 329 h 1915132"/>
                <a:gd name="connsiteX200" fmla="*/ 843001 w 1440909"/>
                <a:gd name="connsiteY200" fmla="*/ 3977 h 1915132"/>
                <a:gd name="connsiteX201" fmla="*/ 943317 w 1440909"/>
                <a:gd name="connsiteY201" fmla="*/ 21304 h 1915132"/>
                <a:gd name="connsiteX202" fmla="*/ 960644 w 1440909"/>
                <a:gd name="connsiteY202" fmla="*/ 26776 h 1915132"/>
                <a:gd name="connsiteX203" fmla="*/ 920518 w 1440909"/>
                <a:gd name="connsiteY203" fmla="*/ 19480 h 1915132"/>
                <a:gd name="connsiteX204" fmla="*/ 916870 w 1440909"/>
                <a:gd name="connsiteY204" fmla="*/ 18568 h 1915132"/>
                <a:gd name="connsiteX205" fmla="*/ 889511 w 1440909"/>
                <a:gd name="connsiteY205" fmla="*/ 14920 h 1915132"/>
                <a:gd name="connsiteX206" fmla="*/ 881303 w 1440909"/>
                <a:gd name="connsiteY206" fmla="*/ 14920 h 1915132"/>
                <a:gd name="connsiteX207" fmla="*/ 928725 w 1440909"/>
                <a:gd name="connsiteY207" fmla="*/ 24040 h 1915132"/>
                <a:gd name="connsiteX208" fmla="*/ 1015362 w 1440909"/>
                <a:gd name="connsiteY208" fmla="*/ 46839 h 1915132"/>
                <a:gd name="connsiteX209" fmla="*/ 1128447 w 1440909"/>
                <a:gd name="connsiteY209" fmla="*/ 92438 h 1915132"/>
                <a:gd name="connsiteX210" fmla="*/ 1233323 w 1440909"/>
                <a:gd name="connsiteY210" fmla="*/ 152628 h 1915132"/>
                <a:gd name="connsiteX211" fmla="*/ 1294425 w 1440909"/>
                <a:gd name="connsiteY211" fmla="*/ 200962 h 1915132"/>
                <a:gd name="connsiteX212" fmla="*/ 1344583 w 1440909"/>
                <a:gd name="connsiteY212" fmla="*/ 258416 h 1915132"/>
                <a:gd name="connsiteX213" fmla="*/ 1356439 w 1440909"/>
                <a:gd name="connsiteY213" fmla="*/ 275743 h 1915132"/>
                <a:gd name="connsiteX214" fmla="*/ 1401125 w 1440909"/>
                <a:gd name="connsiteY214" fmla="*/ 376972 h 1915132"/>
                <a:gd name="connsiteX215" fmla="*/ 1379238 w 1440909"/>
                <a:gd name="connsiteY215" fmla="*/ 330461 h 1915132"/>
                <a:gd name="connsiteX216" fmla="*/ 1345495 w 1440909"/>
                <a:gd name="connsiteY216" fmla="*/ 273919 h 1915132"/>
                <a:gd name="connsiteX217" fmla="*/ 1292601 w 1440909"/>
                <a:gd name="connsiteY217" fmla="*/ 211905 h 1915132"/>
                <a:gd name="connsiteX218" fmla="*/ 1171309 w 1440909"/>
                <a:gd name="connsiteY218" fmla="*/ 127093 h 1915132"/>
                <a:gd name="connsiteX219" fmla="*/ 1141214 w 1440909"/>
                <a:gd name="connsiteY219" fmla="*/ 111589 h 1915132"/>
                <a:gd name="connsiteX220" fmla="*/ 1071905 w 1440909"/>
                <a:gd name="connsiteY220" fmla="*/ 81494 h 1915132"/>
                <a:gd name="connsiteX221" fmla="*/ 992563 w 1440909"/>
                <a:gd name="connsiteY221" fmla="*/ 55047 h 1915132"/>
                <a:gd name="connsiteX222" fmla="*/ 845736 w 1440909"/>
                <a:gd name="connsiteY222" fmla="*/ 26776 h 1915132"/>
                <a:gd name="connsiteX223" fmla="*/ 757275 w 1440909"/>
                <a:gd name="connsiteY223" fmla="*/ 21304 h 1915132"/>
                <a:gd name="connsiteX224" fmla="*/ 749980 w 1440909"/>
                <a:gd name="connsiteY224" fmla="*/ 21304 h 1915132"/>
                <a:gd name="connsiteX225" fmla="*/ 723533 w 1440909"/>
                <a:gd name="connsiteY225" fmla="*/ 21304 h 1915132"/>
                <a:gd name="connsiteX226" fmla="*/ 705293 w 1440909"/>
                <a:gd name="connsiteY226" fmla="*/ 23128 h 1915132"/>
                <a:gd name="connsiteX227" fmla="*/ 690702 w 1440909"/>
                <a:gd name="connsiteY227" fmla="*/ 25864 h 1915132"/>
                <a:gd name="connsiteX228" fmla="*/ 679758 w 1440909"/>
                <a:gd name="connsiteY228" fmla="*/ 26776 h 1915132"/>
                <a:gd name="connsiteX229" fmla="*/ 664255 w 1440909"/>
                <a:gd name="connsiteY229" fmla="*/ 29512 h 1915132"/>
                <a:gd name="connsiteX230" fmla="*/ 623216 w 1440909"/>
                <a:gd name="connsiteY230" fmla="*/ 35896 h 1915132"/>
                <a:gd name="connsiteX231" fmla="*/ 593121 w 1440909"/>
                <a:gd name="connsiteY231" fmla="*/ 41367 h 1915132"/>
                <a:gd name="connsiteX232" fmla="*/ 563026 w 1440909"/>
                <a:gd name="connsiteY232" fmla="*/ 48663 h 1915132"/>
                <a:gd name="connsiteX233" fmla="*/ 546611 w 1440909"/>
                <a:gd name="connsiteY233" fmla="*/ 52311 h 1915132"/>
                <a:gd name="connsiteX234" fmla="*/ 532019 w 1440909"/>
                <a:gd name="connsiteY234" fmla="*/ 56871 h 1915132"/>
                <a:gd name="connsiteX235" fmla="*/ 507396 w 1440909"/>
                <a:gd name="connsiteY235" fmla="*/ 65079 h 1915132"/>
                <a:gd name="connsiteX236" fmla="*/ 501013 w 1440909"/>
                <a:gd name="connsiteY236" fmla="*/ 68727 h 1915132"/>
                <a:gd name="connsiteX237" fmla="*/ 540227 w 1440909"/>
                <a:gd name="connsiteY237" fmla="*/ 56871 h 1915132"/>
                <a:gd name="connsiteX238" fmla="*/ 672463 w 1440909"/>
                <a:gd name="connsiteY238" fmla="*/ 31336 h 1915132"/>
                <a:gd name="connsiteX239" fmla="*/ 704381 w 1440909"/>
                <a:gd name="connsiteY239" fmla="*/ 28600 h 1915132"/>
                <a:gd name="connsiteX240" fmla="*/ 734476 w 1440909"/>
                <a:gd name="connsiteY240" fmla="*/ 26776 h 1915132"/>
                <a:gd name="connsiteX241" fmla="*/ 868536 w 1440909"/>
                <a:gd name="connsiteY241" fmla="*/ 33160 h 1915132"/>
                <a:gd name="connsiteX242" fmla="*/ 918694 w 1440909"/>
                <a:gd name="connsiteY242" fmla="*/ 41367 h 1915132"/>
                <a:gd name="connsiteX243" fmla="*/ 1041810 w 1440909"/>
                <a:gd name="connsiteY243" fmla="*/ 75110 h 1915132"/>
                <a:gd name="connsiteX244" fmla="*/ 1182252 w 1440909"/>
                <a:gd name="connsiteY244" fmla="*/ 139860 h 1915132"/>
                <a:gd name="connsiteX245" fmla="*/ 1304456 w 1440909"/>
                <a:gd name="connsiteY245" fmla="*/ 233793 h 1915132"/>
                <a:gd name="connsiteX246" fmla="*/ 1371942 w 1440909"/>
                <a:gd name="connsiteY246" fmla="*/ 334109 h 1915132"/>
                <a:gd name="connsiteX247" fmla="*/ 1389269 w 1440909"/>
                <a:gd name="connsiteY247" fmla="*/ 375148 h 1915132"/>
                <a:gd name="connsiteX248" fmla="*/ 1402037 w 1440909"/>
                <a:gd name="connsiteY248" fmla="*/ 420746 h 1915132"/>
                <a:gd name="connsiteX249" fmla="*/ 1431220 w 1440909"/>
                <a:gd name="connsiteY249" fmla="*/ 575781 h 1915132"/>
                <a:gd name="connsiteX250" fmla="*/ 1437604 w 1440909"/>
                <a:gd name="connsiteY250" fmla="*/ 628675 h 1915132"/>
                <a:gd name="connsiteX251" fmla="*/ 1447635 w 1440909"/>
                <a:gd name="connsiteY251" fmla="*/ 818364 h 1915132"/>
                <a:gd name="connsiteX252" fmla="*/ 1447635 w 1440909"/>
                <a:gd name="connsiteY252" fmla="*/ 842075 h 1915132"/>
                <a:gd name="connsiteX253" fmla="*/ 1443987 w 1440909"/>
                <a:gd name="connsiteY253" fmla="*/ 823836 h 1915132"/>
                <a:gd name="connsiteX254" fmla="*/ 1440340 w 1440909"/>
                <a:gd name="connsiteY254" fmla="*/ 791917 h 1915132"/>
                <a:gd name="connsiteX255" fmla="*/ 1438516 w 1440909"/>
                <a:gd name="connsiteY255" fmla="*/ 785533 h 1915132"/>
                <a:gd name="connsiteX256" fmla="*/ 1437604 w 1440909"/>
                <a:gd name="connsiteY256" fmla="*/ 801949 h 1915132"/>
                <a:gd name="connsiteX257" fmla="*/ 1436692 w 1440909"/>
                <a:gd name="connsiteY257" fmla="*/ 901353 h 1915132"/>
                <a:gd name="connsiteX258" fmla="*/ 1435780 w 1440909"/>
                <a:gd name="connsiteY258" fmla="*/ 1013525 h 1915132"/>
                <a:gd name="connsiteX259" fmla="*/ 1432132 w 1440909"/>
                <a:gd name="connsiteY259" fmla="*/ 1164912 h 1915132"/>
                <a:gd name="connsiteX260" fmla="*/ 1419364 w 1440909"/>
                <a:gd name="connsiteY260" fmla="*/ 1274348 h 1915132"/>
                <a:gd name="connsiteX261" fmla="*/ 1391093 w 1440909"/>
                <a:gd name="connsiteY261" fmla="*/ 1382872 h 1915132"/>
                <a:gd name="connsiteX262" fmla="*/ 1376502 w 1440909"/>
                <a:gd name="connsiteY262" fmla="*/ 1419351 h 1915132"/>
                <a:gd name="connsiteX263" fmla="*/ 1360086 w 1440909"/>
                <a:gd name="connsiteY263" fmla="*/ 1451270 h 1915132"/>
                <a:gd name="connsiteX264" fmla="*/ 1343671 w 1440909"/>
                <a:gd name="connsiteY264" fmla="*/ 1476805 h 1915132"/>
                <a:gd name="connsiteX265" fmla="*/ 1336375 w 1440909"/>
                <a:gd name="connsiteY265" fmla="*/ 1485013 h 1915132"/>
                <a:gd name="connsiteX266" fmla="*/ 1341847 w 1440909"/>
                <a:gd name="connsiteY266" fmla="*/ 1472246 h 1915132"/>
                <a:gd name="connsiteX267" fmla="*/ 1350055 w 1440909"/>
                <a:gd name="connsiteY267" fmla="*/ 1455830 h 1915132"/>
                <a:gd name="connsiteX268" fmla="*/ 1361910 w 1440909"/>
                <a:gd name="connsiteY268" fmla="*/ 1431207 h 1915132"/>
                <a:gd name="connsiteX269" fmla="*/ 1372854 w 1440909"/>
                <a:gd name="connsiteY269" fmla="*/ 1404760 h 1915132"/>
                <a:gd name="connsiteX270" fmla="*/ 1380150 w 1440909"/>
                <a:gd name="connsiteY270" fmla="*/ 1383785 h 1915132"/>
                <a:gd name="connsiteX271" fmla="*/ 1386534 w 1440909"/>
                <a:gd name="connsiteY271" fmla="*/ 1364633 h 1915132"/>
                <a:gd name="connsiteX272" fmla="*/ 1395653 w 1440909"/>
                <a:gd name="connsiteY272" fmla="*/ 1329978 h 1915132"/>
                <a:gd name="connsiteX273" fmla="*/ 1401125 w 1440909"/>
                <a:gd name="connsiteY273" fmla="*/ 1300795 h 1915132"/>
                <a:gd name="connsiteX274" fmla="*/ 1408421 w 1440909"/>
                <a:gd name="connsiteY274" fmla="*/ 1261581 h 1915132"/>
                <a:gd name="connsiteX275" fmla="*/ 1418452 w 1440909"/>
                <a:gd name="connsiteY275" fmla="*/ 1163088 h 1915132"/>
                <a:gd name="connsiteX276" fmla="*/ 1420276 w 1440909"/>
                <a:gd name="connsiteY276" fmla="*/ 1101074 h 1915132"/>
                <a:gd name="connsiteX277" fmla="*/ 1421188 w 1440909"/>
                <a:gd name="connsiteY277" fmla="*/ 998934 h 1915132"/>
                <a:gd name="connsiteX278" fmla="*/ 1420276 w 1440909"/>
                <a:gd name="connsiteY278" fmla="*/ 903177 h 1915132"/>
                <a:gd name="connsiteX279" fmla="*/ 1418452 w 1440909"/>
                <a:gd name="connsiteY279" fmla="*/ 822012 h 1915132"/>
                <a:gd name="connsiteX280" fmla="*/ 1416628 w 1440909"/>
                <a:gd name="connsiteY280" fmla="*/ 764558 h 1915132"/>
                <a:gd name="connsiteX281" fmla="*/ 1412981 w 1440909"/>
                <a:gd name="connsiteY281" fmla="*/ 708016 h 1915132"/>
                <a:gd name="connsiteX282" fmla="*/ 1401125 w 1440909"/>
                <a:gd name="connsiteY282" fmla="*/ 594932 h 1915132"/>
                <a:gd name="connsiteX283" fmla="*/ 1399301 w 1440909"/>
                <a:gd name="connsiteY283" fmla="*/ 580341 h 1915132"/>
                <a:gd name="connsiteX284" fmla="*/ 1396565 w 1440909"/>
                <a:gd name="connsiteY284" fmla="*/ 571221 h 1915132"/>
                <a:gd name="connsiteX285" fmla="*/ 1399301 w 1440909"/>
                <a:gd name="connsiteY285" fmla="*/ 600404 h 1915132"/>
                <a:gd name="connsiteX286" fmla="*/ 1402949 w 1440909"/>
                <a:gd name="connsiteY286" fmla="*/ 637795 h 1915132"/>
                <a:gd name="connsiteX287" fmla="*/ 1412981 w 1440909"/>
                <a:gd name="connsiteY287" fmla="*/ 762734 h 1915132"/>
                <a:gd name="connsiteX288" fmla="*/ 1413893 w 1440909"/>
                <a:gd name="connsiteY288" fmla="*/ 797389 h 1915132"/>
                <a:gd name="connsiteX289" fmla="*/ 1414804 w 1440909"/>
                <a:gd name="connsiteY289" fmla="*/ 874906 h 1915132"/>
                <a:gd name="connsiteX290" fmla="*/ 1414804 w 1440909"/>
                <a:gd name="connsiteY290" fmla="*/ 903177 h 1915132"/>
                <a:gd name="connsiteX291" fmla="*/ 1414804 w 1440909"/>
                <a:gd name="connsiteY291" fmla="*/ 1025381 h 1915132"/>
                <a:gd name="connsiteX292" fmla="*/ 1414804 w 1440909"/>
                <a:gd name="connsiteY292" fmla="*/ 1076451 h 1915132"/>
                <a:gd name="connsiteX293" fmla="*/ 1414804 w 1440909"/>
                <a:gd name="connsiteY293" fmla="*/ 1089219 h 1915132"/>
                <a:gd name="connsiteX294" fmla="*/ 1408421 w 1440909"/>
                <a:gd name="connsiteY294" fmla="*/ 1221454 h 1915132"/>
                <a:gd name="connsiteX295" fmla="*/ 1392917 w 1440909"/>
                <a:gd name="connsiteY295" fmla="*/ 1313563 h 1915132"/>
                <a:gd name="connsiteX296" fmla="*/ 1381062 w 1440909"/>
                <a:gd name="connsiteY296" fmla="*/ 1359162 h 1915132"/>
                <a:gd name="connsiteX297" fmla="*/ 1367382 w 1440909"/>
                <a:gd name="connsiteY297" fmla="*/ 1397464 h 1915132"/>
                <a:gd name="connsiteX298" fmla="*/ 1356439 w 1440909"/>
                <a:gd name="connsiteY298" fmla="*/ 1424823 h 1915132"/>
                <a:gd name="connsiteX299" fmla="*/ 1303545 w 1440909"/>
                <a:gd name="connsiteY299" fmla="*/ 1510548 h 1915132"/>
                <a:gd name="connsiteX300" fmla="*/ 1270713 w 1440909"/>
                <a:gd name="connsiteY300" fmla="*/ 1546115 h 1915132"/>
                <a:gd name="connsiteX301" fmla="*/ 1236059 w 1440909"/>
                <a:gd name="connsiteY301" fmla="*/ 1577122 h 1915132"/>
                <a:gd name="connsiteX302" fmla="*/ 1187725 w 1440909"/>
                <a:gd name="connsiteY302" fmla="*/ 1614513 h 1915132"/>
                <a:gd name="connsiteX303" fmla="*/ 1078288 w 1440909"/>
                <a:gd name="connsiteY303" fmla="*/ 1681998 h 1915132"/>
                <a:gd name="connsiteX304" fmla="*/ 1022658 w 1440909"/>
                <a:gd name="connsiteY304" fmla="*/ 1711181 h 1915132"/>
                <a:gd name="connsiteX305" fmla="*/ 975236 w 1440909"/>
                <a:gd name="connsiteY305" fmla="*/ 1746748 h 1915132"/>
                <a:gd name="connsiteX306" fmla="*/ 957908 w 1440909"/>
                <a:gd name="connsiteY306" fmla="*/ 1804202 h 1915132"/>
                <a:gd name="connsiteX307" fmla="*/ 934198 w 1440909"/>
                <a:gd name="connsiteY307" fmla="*/ 1862568 h 1915132"/>
                <a:gd name="connsiteX308" fmla="*/ 918694 w 1440909"/>
                <a:gd name="connsiteY308" fmla="*/ 1906342 h 1915132"/>
                <a:gd name="connsiteX309" fmla="*/ 915958 w 1440909"/>
                <a:gd name="connsiteY309" fmla="*/ 1912726 h 1915132"/>
                <a:gd name="connsiteX310" fmla="*/ 918694 w 1440909"/>
                <a:gd name="connsiteY310" fmla="*/ 1899959 h 1915132"/>
                <a:gd name="connsiteX311" fmla="*/ 941493 w 1440909"/>
                <a:gd name="connsiteY311" fmla="*/ 1835209 h 1915132"/>
                <a:gd name="connsiteX312" fmla="*/ 956084 w 1440909"/>
                <a:gd name="connsiteY312" fmla="*/ 1781403 h 1915132"/>
                <a:gd name="connsiteX313" fmla="*/ 966116 w 1440909"/>
                <a:gd name="connsiteY313" fmla="*/ 1743100 h 1915132"/>
                <a:gd name="connsiteX314" fmla="*/ 982532 w 1440909"/>
                <a:gd name="connsiteY314" fmla="*/ 1722125 h 1915132"/>
                <a:gd name="connsiteX315" fmla="*/ 1007155 w 1440909"/>
                <a:gd name="connsiteY315" fmla="*/ 1705709 h 1915132"/>
                <a:gd name="connsiteX316" fmla="*/ 1151246 w 1440909"/>
                <a:gd name="connsiteY316" fmla="*/ 1620896 h 1915132"/>
                <a:gd name="connsiteX317" fmla="*/ 1241530 w 1440909"/>
                <a:gd name="connsiteY317" fmla="*/ 1549763 h 1915132"/>
                <a:gd name="connsiteX318" fmla="*/ 1279833 w 1440909"/>
                <a:gd name="connsiteY318" fmla="*/ 1509636 h 1915132"/>
                <a:gd name="connsiteX319" fmla="*/ 1295337 w 1440909"/>
                <a:gd name="connsiteY319" fmla="*/ 1489573 h 1915132"/>
                <a:gd name="connsiteX320" fmla="*/ 1309016 w 1440909"/>
                <a:gd name="connsiteY320" fmla="*/ 1469509 h 1915132"/>
                <a:gd name="connsiteX321" fmla="*/ 1319048 w 1440909"/>
                <a:gd name="connsiteY321" fmla="*/ 1452182 h 1915132"/>
                <a:gd name="connsiteX322" fmla="*/ 1324520 w 1440909"/>
                <a:gd name="connsiteY322" fmla="*/ 1443974 h 1915132"/>
                <a:gd name="connsiteX323" fmla="*/ 1329080 w 1440909"/>
                <a:gd name="connsiteY323" fmla="*/ 1434855 h 1915132"/>
                <a:gd name="connsiteX324" fmla="*/ 1338199 w 1440909"/>
                <a:gd name="connsiteY324" fmla="*/ 1416615 h 1915132"/>
                <a:gd name="connsiteX325" fmla="*/ 1346407 w 1440909"/>
                <a:gd name="connsiteY325" fmla="*/ 1397464 h 1915132"/>
                <a:gd name="connsiteX326" fmla="*/ 1369206 w 1440909"/>
                <a:gd name="connsiteY326" fmla="*/ 1327243 h 1915132"/>
                <a:gd name="connsiteX327" fmla="*/ 1378326 w 1440909"/>
                <a:gd name="connsiteY327" fmla="*/ 1283468 h 1915132"/>
                <a:gd name="connsiteX328" fmla="*/ 1384709 w 1440909"/>
                <a:gd name="connsiteY328" fmla="*/ 1236046 h 1915132"/>
                <a:gd name="connsiteX329" fmla="*/ 1385622 w 1440909"/>
                <a:gd name="connsiteY329" fmla="*/ 1207775 h 1915132"/>
                <a:gd name="connsiteX330" fmla="*/ 1387445 w 1440909"/>
                <a:gd name="connsiteY330" fmla="*/ 1158529 h 1915132"/>
                <a:gd name="connsiteX331" fmla="*/ 1388358 w 1440909"/>
                <a:gd name="connsiteY331" fmla="*/ 1127521 h 1915132"/>
                <a:gd name="connsiteX332" fmla="*/ 1387445 w 1440909"/>
                <a:gd name="connsiteY332" fmla="*/ 1094691 h 1915132"/>
                <a:gd name="connsiteX333" fmla="*/ 1384709 w 1440909"/>
                <a:gd name="connsiteY333" fmla="*/ 1026293 h 1915132"/>
                <a:gd name="connsiteX334" fmla="*/ 1383798 w 1440909"/>
                <a:gd name="connsiteY334" fmla="*/ 967927 h 1915132"/>
                <a:gd name="connsiteX335" fmla="*/ 1382885 w 1440909"/>
                <a:gd name="connsiteY335" fmla="*/ 860315 h 1915132"/>
                <a:gd name="connsiteX336" fmla="*/ 1380150 w 1440909"/>
                <a:gd name="connsiteY336" fmla="*/ 776414 h 1915132"/>
                <a:gd name="connsiteX337" fmla="*/ 1380150 w 1440909"/>
                <a:gd name="connsiteY337" fmla="*/ 729904 h 1915132"/>
                <a:gd name="connsiteX338" fmla="*/ 1382885 w 1440909"/>
                <a:gd name="connsiteY338" fmla="*/ 739935 h 1915132"/>
                <a:gd name="connsiteX339" fmla="*/ 1381974 w 1440909"/>
                <a:gd name="connsiteY339" fmla="*/ 715312 h 1915132"/>
                <a:gd name="connsiteX340" fmla="*/ 1380150 w 1440909"/>
                <a:gd name="connsiteY340" fmla="*/ 687041 h 1915132"/>
                <a:gd name="connsiteX341" fmla="*/ 1374678 w 1440909"/>
                <a:gd name="connsiteY341" fmla="*/ 633235 h 1915132"/>
                <a:gd name="connsiteX342" fmla="*/ 1353703 w 1440909"/>
                <a:gd name="connsiteY342" fmla="*/ 491880 h 1915132"/>
                <a:gd name="connsiteX343" fmla="*/ 1347319 w 1440909"/>
                <a:gd name="connsiteY343" fmla="*/ 461785 h 1915132"/>
                <a:gd name="connsiteX344" fmla="*/ 1346407 w 1440909"/>
                <a:gd name="connsiteY344" fmla="*/ 458137 h 1915132"/>
                <a:gd name="connsiteX345" fmla="*/ 1348231 w 1440909"/>
                <a:gd name="connsiteY345" fmla="*/ 469081 h 1915132"/>
                <a:gd name="connsiteX346" fmla="*/ 1352791 w 1440909"/>
                <a:gd name="connsiteY346" fmla="*/ 495528 h 1915132"/>
                <a:gd name="connsiteX347" fmla="*/ 1360086 w 1440909"/>
                <a:gd name="connsiteY347" fmla="*/ 541126 h 1915132"/>
                <a:gd name="connsiteX348" fmla="*/ 1365558 w 1440909"/>
                <a:gd name="connsiteY348" fmla="*/ 577605 h 1915132"/>
                <a:gd name="connsiteX349" fmla="*/ 1369206 w 1440909"/>
                <a:gd name="connsiteY349" fmla="*/ 609524 h 1915132"/>
                <a:gd name="connsiteX350" fmla="*/ 1366470 w 1440909"/>
                <a:gd name="connsiteY350" fmla="*/ 594020 h 1915132"/>
                <a:gd name="connsiteX351" fmla="*/ 1360086 w 1440909"/>
                <a:gd name="connsiteY351" fmla="*/ 564837 h 1915132"/>
                <a:gd name="connsiteX352" fmla="*/ 1163101 w 1440909"/>
                <a:gd name="connsiteY352" fmla="*/ 1628192 h 1915132"/>
                <a:gd name="connsiteX353" fmla="*/ 1156717 w 1440909"/>
                <a:gd name="connsiteY353" fmla="*/ 1630928 h 1915132"/>
                <a:gd name="connsiteX354" fmla="*/ 1093792 w 1440909"/>
                <a:gd name="connsiteY354" fmla="*/ 1670142 h 1915132"/>
                <a:gd name="connsiteX355" fmla="*/ 1099264 w 1440909"/>
                <a:gd name="connsiteY355" fmla="*/ 1668319 h 1915132"/>
                <a:gd name="connsiteX356" fmla="*/ 1163101 w 1440909"/>
                <a:gd name="connsiteY356" fmla="*/ 1628192 h 1915132"/>
                <a:gd name="connsiteX357" fmla="*/ 1384709 w 1440909"/>
                <a:gd name="connsiteY357" fmla="*/ 886762 h 1915132"/>
                <a:gd name="connsiteX358" fmla="*/ 1385622 w 1440909"/>
                <a:gd name="connsiteY358" fmla="*/ 879466 h 1915132"/>
                <a:gd name="connsiteX359" fmla="*/ 1384709 w 1440909"/>
                <a:gd name="connsiteY359" fmla="*/ 839340 h 1915132"/>
                <a:gd name="connsiteX360" fmla="*/ 1383798 w 1440909"/>
                <a:gd name="connsiteY360" fmla="*/ 845723 h 1915132"/>
                <a:gd name="connsiteX361" fmla="*/ 1384709 w 1440909"/>
                <a:gd name="connsiteY361" fmla="*/ 886762 h 1915132"/>
                <a:gd name="connsiteX362" fmla="*/ 1391093 w 1440909"/>
                <a:gd name="connsiteY362" fmla="*/ 996198 h 1915132"/>
                <a:gd name="connsiteX363" fmla="*/ 1391093 w 1440909"/>
                <a:gd name="connsiteY363" fmla="*/ 994374 h 1915132"/>
                <a:gd name="connsiteX364" fmla="*/ 1391093 w 1440909"/>
                <a:gd name="connsiteY364" fmla="*/ 990726 h 1915132"/>
                <a:gd name="connsiteX365" fmla="*/ 1391093 w 1440909"/>
                <a:gd name="connsiteY365" fmla="*/ 996198 h 1915132"/>
                <a:gd name="connsiteX366" fmla="*/ 1389269 w 1440909"/>
                <a:gd name="connsiteY366" fmla="*/ 1259757 h 1915132"/>
                <a:gd name="connsiteX367" fmla="*/ 1389269 w 1440909"/>
                <a:gd name="connsiteY367" fmla="*/ 1254285 h 1915132"/>
                <a:gd name="connsiteX368" fmla="*/ 1385622 w 1440909"/>
                <a:gd name="connsiteY368" fmla="*/ 1272525 h 1915132"/>
                <a:gd name="connsiteX369" fmla="*/ 1383798 w 1440909"/>
                <a:gd name="connsiteY369" fmla="*/ 1281644 h 1915132"/>
                <a:gd name="connsiteX370" fmla="*/ 1345495 w 1440909"/>
                <a:gd name="connsiteY370" fmla="*/ 1411144 h 1915132"/>
                <a:gd name="connsiteX371" fmla="*/ 1343671 w 1440909"/>
                <a:gd name="connsiteY371" fmla="*/ 1415703 h 1915132"/>
                <a:gd name="connsiteX372" fmla="*/ 1344583 w 1440909"/>
                <a:gd name="connsiteY372" fmla="*/ 1415703 h 1915132"/>
                <a:gd name="connsiteX373" fmla="*/ 1350967 w 1440909"/>
                <a:gd name="connsiteY373" fmla="*/ 1401112 h 1915132"/>
                <a:gd name="connsiteX374" fmla="*/ 1386534 w 1440909"/>
                <a:gd name="connsiteY374" fmla="*/ 1273436 h 1915132"/>
                <a:gd name="connsiteX375" fmla="*/ 1389269 w 1440909"/>
                <a:gd name="connsiteY375" fmla="*/ 1259757 h 1915132"/>
                <a:gd name="connsiteX376" fmla="*/ 1388358 w 1440909"/>
                <a:gd name="connsiteY376" fmla="*/ 794653 h 1915132"/>
                <a:gd name="connsiteX377" fmla="*/ 1388358 w 1440909"/>
                <a:gd name="connsiteY377" fmla="*/ 791917 h 1915132"/>
                <a:gd name="connsiteX378" fmla="*/ 1388358 w 1440909"/>
                <a:gd name="connsiteY378" fmla="*/ 805597 h 1915132"/>
                <a:gd name="connsiteX379" fmla="*/ 1391093 w 1440909"/>
                <a:gd name="connsiteY379" fmla="*/ 881290 h 1915132"/>
                <a:gd name="connsiteX380" fmla="*/ 1391093 w 1440909"/>
                <a:gd name="connsiteY380" fmla="*/ 880378 h 1915132"/>
                <a:gd name="connsiteX381" fmla="*/ 1391093 w 1440909"/>
                <a:gd name="connsiteY381" fmla="*/ 873082 h 1915132"/>
                <a:gd name="connsiteX382" fmla="*/ 1388358 w 1440909"/>
                <a:gd name="connsiteY382" fmla="*/ 794653 h 1915132"/>
                <a:gd name="connsiteX383" fmla="*/ 885863 w 1440909"/>
                <a:gd name="connsiteY383" fmla="*/ 1746748 h 1915132"/>
                <a:gd name="connsiteX384" fmla="*/ 888599 w 1440909"/>
                <a:gd name="connsiteY384" fmla="*/ 1746748 h 1915132"/>
                <a:gd name="connsiteX385" fmla="*/ 895895 w 1440909"/>
                <a:gd name="connsiteY385" fmla="*/ 1745836 h 1915132"/>
                <a:gd name="connsiteX386" fmla="*/ 892247 w 1440909"/>
                <a:gd name="connsiteY386" fmla="*/ 1745836 h 1915132"/>
                <a:gd name="connsiteX387" fmla="*/ 885863 w 1440909"/>
                <a:gd name="connsiteY387" fmla="*/ 1746748 h 1915132"/>
                <a:gd name="connsiteX388" fmla="*/ 43205 w 1440909"/>
                <a:gd name="connsiteY388" fmla="*/ 1254285 h 1915132"/>
                <a:gd name="connsiteX389" fmla="*/ 15845 w 1440909"/>
                <a:gd name="connsiteY389" fmla="*/ 1100162 h 1915132"/>
                <a:gd name="connsiteX390" fmla="*/ 10373 w 1440909"/>
                <a:gd name="connsiteY390" fmla="*/ 1048180 h 1915132"/>
                <a:gd name="connsiteX391" fmla="*/ 9462 w 1440909"/>
                <a:gd name="connsiteY391" fmla="*/ 1054564 h 1915132"/>
                <a:gd name="connsiteX392" fmla="*/ 10373 w 1440909"/>
                <a:gd name="connsiteY392" fmla="*/ 1071892 h 1915132"/>
                <a:gd name="connsiteX393" fmla="*/ 34085 w 1440909"/>
                <a:gd name="connsiteY393" fmla="*/ 1233310 h 1915132"/>
                <a:gd name="connsiteX394" fmla="*/ 59620 w 1440909"/>
                <a:gd name="connsiteY394" fmla="*/ 1324507 h 1915132"/>
                <a:gd name="connsiteX395" fmla="*/ 97010 w 1440909"/>
                <a:gd name="connsiteY395" fmla="*/ 1414791 h 1915132"/>
                <a:gd name="connsiteX396" fmla="*/ 154465 w 1440909"/>
                <a:gd name="connsiteY396" fmla="*/ 1508724 h 1915132"/>
                <a:gd name="connsiteX397" fmla="*/ 223774 w 1440909"/>
                <a:gd name="connsiteY397" fmla="*/ 1588977 h 1915132"/>
                <a:gd name="connsiteX398" fmla="*/ 237454 w 1440909"/>
                <a:gd name="connsiteY398" fmla="*/ 1599009 h 1915132"/>
                <a:gd name="connsiteX399" fmla="*/ 216478 w 1440909"/>
                <a:gd name="connsiteY399" fmla="*/ 1574386 h 1915132"/>
                <a:gd name="connsiteX400" fmla="*/ 194591 w 1440909"/>
                <a:gd name="connsiteY400" fmla="*/ 1546115 h 1915132"/>
                <a:gd name="connsiteX401" fmla="*/ 180000 w 1440909"/>
                <a:gd name="connsiteY401" fmla="*/ 1526052 h 1915132"/>
                <a:gd name="connsiteX402" fmla="*/ 170880 w 1440909"/>
                <a:gd name="connsiteY402" fmla="*/ 1513284 h 1915132"/>
                <a:gd name="connsiteX403" fmla="*/ 161760 w 1440909"/>
                <a:gd name="connsiteY403" fmla="*/ 1499605 h 1915132"/>
                <a:gd name="connsiteX404" fmla="*/ 141697 w 1440909"/>
                <a:gd name="connsiteY404" fmla="*/ 1470421 h 1915132"/>
                <a:gd name="connsiteX405" fmla="*/ 138961 w 1440909"/>
                <a:gd name="connsiteY405" fmla="*/ 1467686 h 1915132"/>
                <a:gd name="connsiteX406" fmla="*/ 128929 w 1440909"/>
                <a:gd name="connsiteY406" fmla="*/ 1454006 h 1915132"/>
                <a:gd name="connsiteX407" fmla="*/ 117986 w 1440909"/>
                <a:gd name="connsiteY407" fmla="*/ 1436679 h 1915132"/>
                <a:gd name="connsiteX408" fmla="*/ 105218 w 1440909"/>
                <a:gd name="connsiteY408" fmla="*/ 1413880 h 1915132"/>
                <a:gd name="connsiteX409" fmla="*/ 62356 w 1440909"/>
                <a:gd name="connsiteY409" fmla="*/ 1309915 h 1915132"/>
                <a:gd name="connsiteX410" fmla="*/ 53236 w 1440909"/>
                <a:gd name="connsiteY410" fmla="*/ 1280732 h 1915132"/>
                <a:gd name="connsiteX411" fmla="*/ 43205 w 1440909"/>
                <a:gd name="connsiteY411" fmla="*/ 1254285 h 1915132"/>
                <a:gd name="connsiteX412" fmla="*/ 163584 w 1440909"/>
                <a:gd name="connsiteY412" fmla="*/ 1461302 h 1915132"/>
                <a:gd name="connsiteX413" fmla="*/ 172704 w 1440909"/>
                <a:gd name="connsiteY413" fmla="*/ 1476805 h 1915132"/>
                <a:gd name="connsiteX414" fmla="*/ 182736 w 1440909"/>
                <a:gd name="connsiteY414" fmla="*/ 1492309 h 1915132"/>
                <a:gd name="connsiteX415" fmla="*/ 202799 w 1440909"/>
                <a:gd name="connsiteY415" fmla="*/ 1522404 h 1915132"/>
                <a:gd name="connsiteX416" fmla="*/ 332299 w 1440909"/>
                <a:gd name="connsiteY416" fmla="*/ 1650079 h 1915132"/>
                <a:gd name="connsiteX417" fmla="*/ 422583 w 1440909"/>
                <a:gd name="connsiteY417" fmla="*/ 1702061 h 1915132"/>
                <a:gd name="connsiteX418" fmla="*/ 522900 w 1440909"/>
                <a:gd name="connsiteY418" fmla="*/ 1734892 h 1915132"/>
                <a:gd name="connsiteX419" fmla="*/ 533843 w 1440909"/>
                <a:gd name="connsiteY419" fmla="*/ 1734892 h 1915132"/>
                <a:gd name="connsiteX420" fmla="*/ 512868 w 1440909"/>
                <a:gd name="connsiteY420" fmla="*/ 1728509 h 1915132"/>
                <a:gd name="connsiteX421" fmla="*/ 490069 w 1440909"/>
                <a:gd name="connsiteY421" fmla="*/ 1721213 h 1915132"/>
                <a:gd name="connsiteX422" fmla="*/ 429879 w 1440909"/>
                <a:gd name="connsiteY422" fmla="*/ 1697501 h 1915132"/>
                <a:gd name="connsiteX423" fmla="*/ 345978 w 1440909"/>
                <a:gd name="connsiteY423" fmla="*/ 1651903 h 1915132"/>
                <a:gd name="connsiteX424" fmla="*/ 285788 w 1440909"/>
                <a:gd name="connsiteY424" fmla="*/ 1603569 h 1915132"/>
                <a:gd name="connsiteX425" fmla="*/ 224686 w 1440909"/>
                <a:gd name="connsiteY425" fmla="*/ 1540643 h 1915132"/>
                <a:gd name="connsiteX426" fmla="*/ 173616 w 1440909"/>
                <a:gd name="connsiteY426" fmla="*/ 1473158 h 1915132"/>
                <a:gd name="connsiteX427" fmla="*/ 163584 w 1440909"/>
                <a:gd name="connsiteY427" fmla="*/ 1461302 h 1915132"/>
                <a:gd name="connsiteX428" fmla="*/ 34085 w 1440909"/>
                <a:gd name="connsiteY428" fmla="*/ 583988 h 1915132"/>
                <a:gd name="connsiteX429" fmla="*/ 33173 w 1440909"/>
                <a:gd name="connsiteY429" fmla="*/ 589460 h 1915132"/>
                <a:gd name="connsiteX430" fmla="*/ 33173 w 1440909"/>
                <a:gd name="connsiteY430" fmla="*/ 589460 h 1915132"/>
                <a:gd name="connsiteX431" fmla="*/ 34085 w 1440909"/>
                <a:gd name="connsiteY431" fmla="*/ 583988 h 1915132"/>
                <a:gd name="connsiteX432" fmla="*/ 69651 w 1440909"/>
                <a:gd name="connsiteY432" fmla="*/ 462697 h 1915132"/>
                <a:gd name="connsiteX433" fmla="*/ 68740 w 1440909"/>
                <a:gd name="connsiteY433" fmla="*/ 463609 h 1915132"/>
                <a:gd name="connsiteX434" fmla="*/ 60532 w 1440909"/>
                <a:gd name="connsiteY434" fmla="*/ 488232 h 1915132"/>
                <a:gd name="connsiteX435" fmla="*/ 61444 w 1440909"/>
                <a:gd name="connsiteY435" fmla="*/ 487320 h 1915132"/>
                <a:gd name="connsiteX436" fmla="*/ 69651 w 1440909"/>
                <a:gd name="connsiteY436" fmla="*/ 462697 h 1915132"/>
                <a:gd name="connsiteX437" fmla="*/ 741772 w 1440909"/>
                <a:gd name="connsiteY437" fmla="*/ 32248 h 1915132"/>
                <a:gd name="connsiteX438" fmla="*/ 758187 w 1440909"/>
                <a:gd name="connsiteY438" fmla="*/ 33160 h 1915132"/>
                <a:gd name="connsiteX439" fmla="*/ 775515 w 1440909"/>
                <a:gd name="connsiteY439" fmla="*/ 33160 h 1915132"/>
                <a:gd name="connsiteX440" fmla="*/ 760924 w 1440909"/>
                <a:gd name="connsiteY440" fmla="*/ 32248 h 1915132"/>
                <a:gd name="connsiteX441" fmla="*/ 741772 w 1440909"/>
                <a:gd name="connsiteY441" fmla="*/ 32248 h 1915132"/>
                <a:gd name="connsiteX442" fmla="*/ 880391 w 1440909"/>
                <a:gd name="connsiteY442" fmla="*/ 52311 h 1915132"/>
                <a:gd name="connsiteX443" fmla="*/ 903190 w 1440909"/>
                <a:gd name="connsiteY443" fmla="*/ 55959 h 1915132"/>
                <a:gd name="connsiteX444" fmla="*/ 892247 w 1440909"/>
                <a:gd name="connsiteY444" fmla="*/ 52311 h 1915132"/>
                <a:gd name="connsiteX445" fmla="*/ 862152 w 1440909"/>
                <a:gd name="connsiteY445" fmla="*/ 46839 h 1915132"/>
                <a:gd name="connsiteX446" fmla="*/ 755451 w 1440909"/>
                <a:gd name="connsiteY446" fmla="*/ 38632 h 1915132"/>
                <a:gd name="connsiteX447" fmla="*/ 718061 w 1440909"/>
                <a:gd name="connsiteY447" fmla="*/ 39544 h 1915132"/>
                <a:gd name="connsiteX448" fmla="*/ 680670 w 1440909"/>
                <a:gd name="connsiteY448" fmla="*/ 42279 h 1915132"/>
                <a:gd name="connsiteX449" fmla="*/ 675198 w 1440909"/>
                <a:gd name="connsiteY449" fmla="*/ 43191 h 1915132"/>
                <a:gd name="connsiteX450" fmla="*/ 672463 w 1440909"/>
                <a:gd name="connsiteY450" fmla="*/ 43191 h 1915132"/>
                <a:gd name="connsiteX451" fmla="*/ 676110 w 1440909"/>
                <a:gd name="connsiteY451" fmla="*/ 42279 h 1915132"/>
                <a:gd name="connsiteX452" fmla="*/ 725357 w 1440909"/>
                <a:gd name="connsiteY452" fmla="*/ 38632 h 1915132"/>
                <a:gd name="connsiteX453" fmla="*/ 874920 w 1440909"/>
                <a:gd name="connsiteY453" fmla="*/ 47751 h 1915132"/>
                <a:gd name="connsiteX454" fmla="*/ 924166 w 1440909"/>
                <a:gd name="connsiteY454" fmla="*/ 56871 h 1915132"/>
                <a:gd name="connsiteX455" fmla="*/ 932373 w 1440909"/>
                <a:gd name="connsiteY455" fmla="*/ 58695 h 1915132"/>
                <a:gd name="connsiteX456" fmla="*/ 922341 w 1440909"/>
                <a:gd name="connsiteY456" fmla="*/ 55959 h 1915132"/>
                <a:gd name="connsiteX457" fmla="*/ 903190 w 1440909"/>
                <a:gd name="connsiteY457" fmla="*/ 51399 h 1915132"/>
                <a:gd name="connsiteX458" fmla="*/ 738124 w 1440909"/>
                <a:gd name="connsiteY458" fmla="*/ 36808 h 1915132"/>
                <a:gd name="connsiteX459" fmla="*/ 586737 w 1440909"/>
                <a:gd name="connsiteY459" fmla="*/ 55959 h 1915132"/>
                <a:gd name="connsiteX460" fmla="*/ 438087 w 1440909"/>
                <a:gd name="connsiteY460" fmla="*/ 108853 h 1915132"/>
                <a:gd name="connsiteX461" fmla="*/ 269373 w 1440909"/>
                <a:gd name="connsiteY461" fmla="*/ 220113 h 1915132"/>
                <a:gd name="connsiteX462" fmla="*/ 245662 w 1440909"/>
                <a:gd name="connsiteY462" fmla="*/ 242912 h 1915132"/>
                <a:gd name="connsiteX463" fmla="*/ 252957 w 1440909"/>
                <a:gd name="connsiteY463" fmla="*/ 237441 h 1915132"/>
                <a:gd name="connsiteX464" fmla="*/ 268461 w 1440909"/>
                <a:gd name="connsiteY464" fmla="*/ 223761 h 1915132"/>
                <a:gd name="connsiteX465" fmla="*/ 348714 w 1440909"/>
                <a:gd name="connsiteY465" fmla="*/ 161747 h 1915132"/>
                <a:gd name="connsiteX466" fmla="*/ 384280 w 1440909"/>
                <a:gd name="connsiteY466" fmla="*/ 139860 h 1915132"/>
                <a:gd name="connsiteX467" fmla="*/ 419847 w 1440909"/>
                <a:gd name="connsiteY467" fmla="*/ 120709 h 1915132"/>
                <a:gd name="connsiteX468" fmla="*/ 616832 w 1440909"/>
                <a:gd name="connsiteY468" fmla="*/ 55959 h 1915132"/>
                <a:gd name="connsiteX469" fmla="*/ 637808 w 1440909"/>
                <a:gd name="connsiteY469" fmla="*/ 52311 h 1915132"/>
                <a:gd name="connsiteX470" fmla="*/ 763659 w 1440909"/>
                <a:gd name="connsiteY470" fmla="*/ 43191 h 1915132"/>
                <a:gd name="connsiteX471" fmla="*/ 880391 w 1440909"/>
                <a:gd name="connsiteY471" fmla="*/ 52311 h 1915132"/>
                <a:gd name="connsiteX472" fmla="*/ 358745 w 1440909"/>
                <a:gd name="connsiteY472" fmla="*/ 181811 h 1915132"/>
                <a:gd name="connsiteX473" fmla="*/ 353274 w 1440909"/>
                <a:gd name="connsiteY473" fmla="*/ 184546 h 1915132"/>
                <a:gd name="connsiteX474" fmla="*/ 333210 w 1440909"/>
                <a:gd name="connsiteY474" fmla="*/ 199138 h 1915132"/>
                <a:gd name="connsiteX475" fmla="*/ 337770 w 1440909"/>
                <a:gd name="connsiteY475" fmla="*/ 196402 h 1915132"/>
                <a:gd name="connsiteX476" fmla="*/ 358745 w 1440909"/>
                <a:gd name="connsiteY476" fmla="*/ 181811 h 1915132"/>
                <a:gd name="connsiteX477" fmla="*/ 777339 w 1440909"/>
                <a:gd name="connsiteY477" fmla="*/ 50487 h 1915132"/>
                <a:gd name="connsiteX478" fmla="*/ 780075 w 1440909"/>
                <a:gd name="connsiteY478" fmla="*/ 50487 h 1915132"/>
                <a:gd name="connsiteX479" fmla="*/ 762747 w 1440909"/>
                <a:gd name="connsiteY479" fmla="*/ 49575 h 1915132"/>
                <a:gd name="connsiteX480" fmla="*/ 754540 w 1440909"/>
                <a:gd name="connsiteY480" fmla="*/ 49575 h 1915132"/>
                <a:gd name="connsiteX481" fmla="*/ 757275 w 1440909"/>
                <a:gd name="connsiteY481" fmla="*/ 49575 h 1915132"/>
                <a:gd name="connsiteX482" fmla="*/ 763659 w 1440909"/>
                <a:gd name="connsiteY482" fmla="*/ 49575 h 1915132"/>
                <a:gd name="connsiteX483" fmla="*/ 777339 w 1440909"/>
                <a:gd name="connsiteY483" fmla="*/ 50487 h 1915132"/>
                <a:gd name="connsiteX484" fmla="*/ 897719 w 1440909"/>
                <a:gd name="connsiteY484" fmla="*/ 64167 h 1915132"/>
                <a:gd name="connsiteX485" fmla="*/ 897719 w 1440909"/>
                <a:gd name="connsiteY485" fmla="*/ 64167 h 1915132"/>
                <a:gd name="connsiteX486" fmla="*/ 881303 w 1440909"/>
                <a:gd name="connsiteY486" fmla="*/ 60519 h 1915132"/>
                <a:gd name="connsiteX487" fmla="*/ 880391 w 1440909"/>
                <a:gd name="connsiteY487" fmla="*/ 60519 h 1915132"/>
                <a:gd name="connsiteX488" fmla="*/ 897719 w 1440909"/>
                <a:gd name="connsiteY488" fmla="*/ 64167 h 1915132"/>
                <a:gd name="connsiteX489" fmla="*/ 1326344 w 1440909"/>
                <a:gd name="connsiteY489" fmla="*/ 319518 h 1915132"/>
                <a:gd name="connsiteX490" fmla="*/ 1333639 w 1440909"/>
                <a:gd name="connsiteY490" fmla="*/ 332285 h 1915132"/>
                <a:gd name="connsiteX491" fmla="*/ 1335464 w 1440909"/>
                <a:gd name="connsiteY491" fmla="*/ 335933 h 1915132"/>
                <a:gd name="connsiteX492" fmla="*/ 1334551 w 1440909"/>
                <a:gd name="connsiteY492" fmla="*/ 334109 h 1915132"/>
                <a:gd name="connsiteX493" fmla="*/ 1327256 w 1440909"/>
                <a:gd name="connsiteY493" fmla="*/ 319518 h 1915132"/>
                <a:gd name="connsiteX494" fmla="*/ 1256122 w 1440909"/>
                <a:gd name="connsiteY494" fmla="*/ 228321 h 1915132"/>
                <a:gd name="connsiteX495" fmla="*/ 1159453 w 1440909"/>
                <a:gd name="connsiteY495" fmla="*/ 159923 h 1915132"/>
                <a:gd name="connsiteX496" fmla="*/ 1050017 w 1440909"/>
                <a:gd name="connsiteY496" fmla="*/ 107029 h 1915132"/>
                <a:gd name="connsiteX497" fmla="*/ 1014451 w 1440909"/>
                <a:gd name="connsiteY497" fmla="*/ 93350 h 1915132"/>
                <a:gd name="connsiteX498" fmla="*/ 1002595 w 1440909"/>
                <a:gd name="connsiteY498" fmla="*/ 90614 h 1915132"/>
                <a:gd name="connsiteX499" fmla="*/ 1019010 w 1440909"/>
                <a:gd name="connsiteY499" fmla="*/ 96998 h 1915132"/>
                <a:gd name="connsiteX500" fmla="*/ 1056401 w 1440909"/>
                <a:gd name="connsiteY500" fmla="*/ 111589 h 1915132"/>
                <a:gd name="connsiteX501" fmla="*/ 1156717 w 1440909"/>
                <a:gd name="connsiteY501" fmla="*/ 160835 h 1915132"/>
                <a:gd name="connsiteX502" fmla="*/ 1255210 w 1440909"/>
                <a:gd name="connsiteY502" fmla="*/ 229233 h 1915132"/>
                <a:gd name="connsiteX503" fmla="*/ 1326344 w 1440909"/>
                <a:gd name="connsiteY503" fmla="*/ 319518 h 1915132"/>
                <a:gd name="connsiteX504" fmla="*/ 938757 w 1440909"/>
                <a:gd name="connsiteY504" fmla="*/ 89702 h 1915132"/>
                <a:gd name="connsiteX505" fmla="*/ 941493 w 1440909"/>
                <a:gd name="connsiteY505" fmla="*/ 89702 h 1915132"/>
                <a:gd name="connsiteX506" fmla="*/ 907750 w 1440909"/>
                <a:gd name="connsiteY506" fmla="*/ 81494 h 1915132"/>
                <a:gd name="connsiteX507" fmla="*/ 905014 w 1440909"/>
                <a:gd name="connsiteY507" fmla="*/ 81494 h 1915132"/>
                <a:gd name="connsiteX508" fmla="*/ 938757 w 1440909"/>
                <a:gd name="connsiteY508" fmla="*/ 89702 h 1915132"/>
                <a:gd name="connsiteX509" fmla="*/ 1374678 w 1440909"/>
                <a:gd name="connsiteY509" fmla="*/ 468169 h 1915132"/>
                <a:gd name="connsiteX510" fmla="*/ 1375590 w 1440909"/>
                <a:gd name="connsiteY510" fmla="*/ 476376 h 1915132"/>
                <a:gd name="connsiteX511" fmla="*/ 1378326 w 1440909"/>
                <a:gd name="connsiteY511" fmla="*/ 489144 h 1915132"/>
                <a:gd name="connsiteX512" fmla="*/ 1377414 w 1440909"/>
                <a:gd name="connsiteY512" fmla="*/ 483672 h 1915132"/>
                <a:gd name="connsiteX513" fmla="*/ 1374678 w 1440909"/>
                <a:gd name="connsiteY513" fmla="*/ 468169 h 1915132"/>
                <a:gd name="connsiteX514" fmla="*/ 1109295 w 1440909"/>
                <a:gd name="connsiteY514" fmla="*/ 153540 h 1915132"/>
                <a:gd name="connsiteX515" fmla="*/ 1113855 w 1440909"/>
                <a:gd name="connsiteY515" fmla="*/ 155363 h 1915132"/>
                <a:gd name="connsiteX516" fmla="*/ 1081936 w 1440909"/>
                <a:gd name="connsiteY516" fmla="*/ 139860 h 1915132"/>
                <a:gd name="connsiteX517" fmla="*/ 1077376 w 1440909"/>
                <a:gd name="connsiteY517" fmla="*/ 138948 h 1915132"/>
                <a:gd name="connsiteX518" fmla="*/ 1109295 w 1440909"/>
                <a:gd name="connsiteY518" fmla="*/ 153540 h 1915132"/>
                <a:gd name="connsiteX519" fmla="*/ 1083760 w 1440909"/>
                <a:gd name="connsiteY519" fmla="*/ 147156 h 1915132"/>
                <a:gd name="connsiteX520" fmla="*/ 1079200 w 1440909"/>
                <a:gd name="connsiteY520" fmla="*/ 145332 h 1915132"/>
                <a:gd name="connsiteX521" fmla="*/ 1078288 w 1440909"/>
                <a:gd name="connsiteY521" fmla="*/ 145332 h 1915132"/>
                <a:gd name="connsiteX522" fmla="*/ 1083760 w 1440909"/>
                <a:gd name="connsiteY522" fmla="*/ 147156 h 1915132"/>
                <a:gd name="connsiteX523" fmla="*/ 1164925 w 1440909"/>
                <a:gd name="connsiteY523" fmla="*/ 190018 h 1915132"/>
                <a:gd name="connsiteX524" fmla="*/ 1166749 w 1440909"/>
                <a:gd name="connsiteY524" fmla="*/ 190930 h 1915132"/>
                <a:gd name="connsiteX525" fmla="*/ 1161277 w 1440909"/>
                <a:gd name="connsiteY525" fmla="*/ 187282 h 1915132"/>
                <a:gd name="connsiteX526" fmla="*/ 1158541 w 1440909"/>
                <a:gd name="connsiteY526" fmla="*/ 185458 h 1915132"/>
                <a:gd name="connsiteX527" fmla="*/ 1164925 w 1440909"/>
                <a:gd name="connsiteY527" fmla="*/ 190018 h 1915132"/>
                <a:gd name="connsiteX528" fmla="*/ 1393829 w 1440909"/>
                <a:gd name="connsiteY528" fmla="*/ 690689 h 1915132"/>
                <a:gd name="connsiteX529" fmla="*/ 1392917 w 1440909"/>
                <a:gd name="connsiteY529" fmla="*/ 681569 h 1915132"/>
                <a:gd name="connsiteX530" fmla="*/ 1393829 w 1440909"/>
                <a:gd name="connsiteY530" fmla="*/ 694337 h 1915132"/>
                <a:gd name="connsiteX531" fmla="*/ 1400213 w 1440909"/>
                <a:gd name="connsiteY531" fmla="*/ 810157 h 1915132"/>
                <a:gd name="connsiteX532" fmla="*/ 1401125 w 1440909"/>
                <a:gd name="connsiteY532" fmla="*/ 820188 h 1915132"/>
                <a:gd name="connsiteX533" fmla="*/ 1401125 w 1440909"/>
                <a:gd name="connsiteY533" fmla="*/ 804685 h 1915132"/>
                <a:gd name="connsiteX534" fmla="*/ 1393829 w 1440909"/>
                <a:gd name="connsiteY534" fmla="*/ 690689 h 1915132"/>
                <a:gd name="connsiteX535" fmla="*/ 1373766 w 1440909"/>
                <a:gd name="connsiteY535" fmla="*/ 580341 h 1915132"/>
                <a:gd name="connsiteX536" fmla="*/ 1371942 w 1440909"/>
                <a:gd name="connsiteY536" fmla="*/ 566661 h 1915132"/>
                <a:gd name="connsiteX537" fmla="*/ 1371942 w 1440909"/>
                <a:gd name="connsiteY537" fmla="*/ 573045 h 1915132"/>
                <a:gd name="connsiteX538" fmla="*/ 1373766 w 1440909"/>
                <a:gd name="connsiteY538" fmla="*/ 587636 h 1915132"/>
                <a:gd name="connsiteX539" fmla="*/ 1373766 w 1440909"/>
                <a:gd name="connsiteY539" fmla="*/ 580341 h 1915132"/>
                <a:gd name="connsiteX540" fmla="*/ 1272538 w 1440909"/>
                <a:gd name="connsiteY540" fmla="*/ 279391 h 1915132"/>
                <a:gd name="connsiteX541" fmla="*/ 1275273 w 1440909"/>
                <a:gd name="connsiteY541" fmla="*/ 282127 h 1915132"/>
                <a:gd name="connsiteX542" fmla="*/ 1268889 w 1440909"/>
                <a:gd name="connsiteY542" fmla="*/ 273919 h 1915132"/>
                <a:gd name="connsiteX543" fmla="*/ 1268889 w 1440909"/>
                <a:gd name="connsiteY543" fmla="*/ 273919 h 1915132"/>
                <a:gd name="connsiteX544" fmla="*/ 1272538 w 1440909"/>
                <a:gd name="connsiteY544" fmla="*/ 279391 h 1915132"/>
                <a:gd name="connsiteX545" fmla="*/ 1187725 w 1440909"/>
                <a:gd name="connsiteY545" fmla="*/ 210082 h 1915132"/>
                <a:gd name="connsiteX546" fmla="*/ 1197756 w 1440909"/>
                <a:gd name="connsiteY546" fmla="*/ 217377 h 1915132"/>
                <a:gd name="connsiteX547" fmla="*/ 1188636 w 1440909"/>
                <a:gd name="connsiteY547" fmla="*/ 210994 h 1915132"/>
                <a:gd name="connsiteX548" fmla="*/ 1180429 w 1440909"/>
                <a:gd name="connsiteY548" fmla="*/ 205522 h 1915132"/>
                <a:gd name="connsiteX549" fmla="*/ 1187725 w 1440909"/>
                <a:gd name="connsiteY549" fmla="*/ 210082 h 1915132"/>
                <a:gd name="connsiteX550" fmla="*/ 1317224 w 1440909"/>
                <a:gd name="connsiteY550" fmla="*/ 366940 h 1915132"/>
                <a:gd name="connsiteX551" fmla="*/ 1322696 w 1440909"/>
                <a:gd name="connsiteY551" fmla="*/ 377884 h 1915132"/>
                <a:gd name="connsiteX552" fmla="*/ 1318136 w 1440909"/>
                <a:gd name="connsiteY552" fmla="*/ 365116 h 1915132"/>
                <a:gd name="connsiteX553" fmla="*/ 1279833 w 1440909"/>
                <a:gd name="connsiteY553" fmla="*/ 295807 h 1915132"/>
                <a:gd name="connsiteX554" fmla="*/ 1235147 w 1440909"/>
                <a:gd name="connsiteY554" fmla="*/ 246560 h 1915132"/>
                <a:gd name="connsiteX555" fmla="*/ 1204140 w 1440909"/>
                <a:gd name="connsiteY555" fmla="*/ 222849 h 1915132"/>
                <a:gd name="connsiteX556" fmla="*/ 1251562 w 1440909"/>
                <a:gd name="connsiteY556" fmla="*/ 265712 h 1915132"/>
                <a:gd name="connsiteX557" fmla="*/ 1289865 w 1440909"/>
                <a:gd name="connsiteY557" fmla="*/ 315870 h 1915132"/>
                <a:gd name="connsiteX558" fmla="*/ 1317224 w 1440909"/>
                <a:gd name="connsiteY558" fmla="*/ 366940 h 1915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</a:cxnLst>
              <a:rect l="l" t="t" r="r" b="b"/>
              <a:pathLst>
                <a:path w="1440909" h="1915132">
                  <a:moveTo>
                    <a:pt x="1360086" y="564837"/>
                  </a:moveTo>
                  <a:cubicBezTo>
                    <a:pt x="1352791" y="514679"/>
                    <a:pt x="1343671" y="471816"/>
                    <a:pt x="1336375" y="441722"/>
                  </a:cubicBezTo>
                  <a:cubicBezTo>
                    <a:pt x="1335464" y="437162"/>
                    <a:pt x="1333639" y="430778"/>
                    <a:pt x="1331815" y="423482"/>
                  </a:cubicBezTo>
                  <a:cubicBezTo>
                    <a:pt x="1329991" y="416186"/>
                    <a:pt x="1328167" y="408891"/>
                    <a:pt x="1326344" y="401595"/>
                  </a:cubicBezTo>
                  <a:cubicBezTo>
                    <a:pt x="1319048" y="377884"/>
                    <a:pt x="1309928" y="358732"/>
                    <a:pt x="1301721" y="343229"/>
                  </a:cubicBezTo>
                  <a:cubicBezTo>
                    <a:pt x="1292601" y="326814"/>
                    <a:pt x="1279833" y="306750"/>
                    <a:pt x="1262506" y="284863"/>
                  </a:cubicBezTo>
                  <a:cubicBezTo>
                    <a:pt x="1253386" y="273007"/>
                    <a:pt x="1243354" y="262064"/>
                    <a:pt x="1232411" y="252944"/>
                  </a:cubicBezTo>
                  <a:cubicBezTo>
                    <a:pt x="1221468" y="242912"/>
                    <a:pt x="1210524" y="233793"/>
                    <a:pt x="1199580" y="225585"/>
                  </a:cubicBezTo>
                  <a:cubicBezTo>
                    <a:pt x="1170397" y="203698"/>
                    <a:pt x="1138478" y="185458"/>
                    <a:pt x="1105647" y="167219"/>
                  </a:cubicBezTo>
                  <a:cubicBezTo>
                    <a:pt x="1101088" y="164483"/>
                    <a:pt x="1095615" y="161747"/>
                    <a:pt x="1090144" y="159011"/>
                  </a:cubicBezTo>
                  <a:cubicBezTo>
                    <a:pt x="1070080" y="148980"/>
                    <a:pt x="1049105" y="139860"/>
                    <a:pt x="1028130" y="131652"/>
                  </a:cubicBezTo>
                  <a:cubicBezTo>
                    <a:pt x="1022658" y="129828"/>
                    <a:pt x="1016275" y="127093"/>
                    <a:pt x="1011715" y="125268"/>
                  </a:cubicBezTo>
                  <a:cubicBezTo>
                    <a:pt x="960644" y="107029"/>
                    <a:pt x="902279" y="92438"/>
                    <a:pt x="835705" y="84230"/>
                  </a:cubicBezTo>
                  <a:cubicBezTo>
                    <a:pt x="809258" y="81494"/>
                    <a:pt x="781899" y="79670"/>
                    <a:pt x="756364" y="79670"/>
                  </a:cubicBezTo>
                  <a:cubicBezTo>
                    <a:pt x="745420" y="79670"/>
                    <a:pt x="734476" y="79670"/>
                    <a:pt x="722621" y="80582"/>
                  </a:cubicBezTo>
                  <a:cubicBezTo>
                    <a:pt x="711677" y="81494"/>
                    <a:pt x="699822" y="82406"/>
                    <a:pt x="688878" y="83318"/>
                  </a:cubicBezTo>
                  <a:cubicBezTo>
                    <a:pt x="675198" y="84230"/>
                    <a:pt x="662431" y="86054"/>
                    <a:pt x="653311" y="86966"/>
                  </a:cubicBezTo>
                  <a:cubicBezTo>
                    <a:pt x="644191" y="87878"/>
                    <a:pt x="643279" y="86966"/>
                    <a:pt x="651487" y="86054"/>
                  </a:cubicBezTo>
                  <a:cubicBezTo>
                    <a:pt x="656959" y="85142"/>
                    <a:pt x="663343" y="84230"/>
                    <a:pt x="670639" y="83318"/>
                  </a:cubicBezTo>
                  <a:cubicBezTo>
                    <a:pt x="674287" y="82406"/>
                    <a:pt x="678846" y="82406"/>
                    <a:pt x="683406" y="81494"/>
                  </a:cubicBezTo>
                  <a:cubicBezTo>
                    <a:pt x="687966" y="80582"/>
                    <a:pt x="692526" y="80582"/>
                    <a:pt x="697086" y="80582"/>
                  </a:cubicBezTo>
                  <a:cubicBezTo>
                    <a:pt x="708029" y="79670"/>
                    <a:pt x="719885" y="78758"/>
                    <a:pt x="731740" y="78758"/>
                  </a:cubicBezTo>
                  <a:cubicBezTo>
                    <a:pt x="743596" y="78758"/>
                    <a:pt x="755451" y="78758"/>
                    <a:pt x="766395" y="78758"/>
                  </a:cubicBezTo>
                  <a:cubicBezTo>
                    <a:pt x="776427" y="78758"/>
                    <a:pt x="785546" y="79670"/>
                    <a:pt x="794666" y="79670"/>
                  </a:cubicBezTo>
                  <a:cubicBezTo>
                    <a:pt x="797402" y="79670"/>
                    <a:pt x="800138" y="79670"/>
                    <a:pt x="800138" y="79670"/>
                  </a:cubicBezTo>
                  <a:cubicBezTo>
                    <a:pt x="798314" y="79670"/>
                    <a:pt x="797402" y="78758"/>
                    <a:pt x="792842" y="78758"/>
                  </a:cubicBezTo>
                  <a:cubicBezTo>
                    <a:pt x="784635" y="77846"/>
                    <a:pt x="773691" y="77846"/>
                    <a:pt x="764571" y="76934"/>
                  </a:cubicBezTo>
                  <a:cubicBezTo>
                    <a:pt x="750892" y="76934"/>
                    <a:pt x="737212" y="76934"/>
                    <a:pt x="724445" y="76934"/>
                  </a:cubicBezTo>
                  <a:cubicBezTo>
                    <a:pt x="710765" y="77846"/>
                    <a:pt x="697998" y="78758"/>
                    <a:pt x="684318" y="79670"/>
                  </a:cubicBezTo>
                  <a:cubicBezTo>
                    <a:pt x="631424" y="85142"/>
                    <a:pt x="578530" y="96998"/>
                    <a:pt x="528372" y="113413"/>
                  </a:cubicBezTo>
                  <a:cubicBezTo>
                    <a:pt x="480949" y="129828"/>
                    <a:pt x="435351" y="150804"/>
                    <a:pt x="395224" y="175427"/>
                  </a:cubicBezTo>
                  <a:cubicBezTo>
                    <a:pt x="388840" y="179075"/>
                    <a:pt x="382457" y="183635"/>
                    <a:pt x="376073" y="187282"/>
                  </a:cubicBezTo>
                  <a:cubicBezTo>
                    <a:pt x="370601" y="191842"/>
                    <a:pt x="365129" y="195490"/>
                    <a:pt x="359658" y="199138"/>
                  </a:cubicBezTo>
                  <a:cubicBezTo>
                    <a:pt x="351450" y="205522"/>
                    <a:pt x="346890" y="209170"/>
                    <a:pt x="348714" y="208258"/>
                  </a:cubicBezTo>
                  <a:cubicBezTo>
                    <a:pt x="350538" y="207346"/>
                    <a:pt x="362393" y="200050"/>
                    <a:pt x="373337" y="191842"/>
                  </a:cubicBezTo>
                  <a:cubicBezTo>
                    <a:pt x="392488" y="179987"/>
                    <a:pt x="411639" y="167219"/>
                    <a:pt x="432615" y="157187"/>
                  </a:cubicBezTo>
                  <a:lnTo>
                    <a:pt x="448118" y="148980"/>
                  </a:lnTo>
                  <a:lnTo>
                    <a:pt x="463622" y="141684"/>
                  </a:lnTo>
                  <a:cubicBezTo>
                    <a:pt x="474565" y="137124"/>
                    <a:pt x="484597" y="131652"/>
                    <a:pt x="495540" y="128004"/>
                  </a:cubicBezTo>
                  <a:cubicBezTo>
                    <a:pt x="507396" y="123445"/>
                    <a:pt x="518340" y="119797"/>
                    <a:pt x="526548" y="117061"/>
                  </a:cubicBezTo>
                  <a:cubicBezTo>
                    <a:pt x="534755" y="115237"/>
                    <a:pt x="539315" y="113413"/>
                    <a:pt x="539315" y="114325"/>
                  </a:cubicBezTo>
                  <a:cubicBezTo>
                    <a:pt x="539315" y="114325"/>
                    <a:pt x="534755" y="116149"/>
                    <a:pt x="528372" y="117973"/>
                  </a:cubicBezTo>
                  <a:cubicBezTo>
                    <a:pt x="521988" y="119797"/>
                    <a:pt x="513780" y="123445"/>
                    <a:pt x="504660" y="127093"/>
                  </a:cubicBezTo>
                  <a:cubicBezTo>
                    <a:pt x="499189" y="128916"/>
                    <a:pt x="494629" y="130740"/>
                    <a:pt x="489157" y="133476"/>
                  </a:cubicBezTo>
                  <a:cubicBezTo>
                    <a:pt x="483685" y="135300"/>
                    <a:pt x="479125" y="138036"/>
                    <a:pt x="473654" y="140772"/>
                  </a:cubicBezTo>
                  <a:cubicBezTo>
                    <a:pt x="463622" y="145332"/>
                    <a:pt x="452678" y="149892"/>
                    <a:pt x="442646" y="155363"/>
                  </a:cubicBezTo>
                  <a:cubicBezTo>
                    <a:pt x="395224" y="179075"/>
                    <a:pt x="353274" y="207346"/>
                    <a:pt x="314971" y="240177"/>
                  </a:cubicBezTo>
                  <a:cubicBezTo>
                    <a:pt x="305851" y="248384"/>
                    <a:pt x="296732" y="256592"/>
                    <a:pt x="287612" y="265712"/>
                  </a:cubicBezTo>
                  <a:cubicBezTo>
                    <a:pt x="278492" y="274831"/>
                    <a:pt x="270284" y="283951"/>
                    <a:pt x="261165" y="293071"/>
                  </a:cubicBezTo>
                  <a:lnTo>
                    <a:pt x="243838" y="313134"/>
                  </a:lnTo>
                  <a:cubicBezTo>
                    <a:pt x="241102" y="316782"/>
                    <a:pt x="238365" y="319518"/>
                    <a:pt x="235630" y="323166"/>
                  </a:cubicBezTo>
                  <a:lnTo>
                    <a:pt x="228334" y="334109"/>
                  </a:lnTo>
                  <a:cubicBezTo>
                    <a:pt x="222862" y="341405"/>
                    <a:pt x="218303" y="347789"/>
                    <a:pt x="212830" y="355085"/>
                  </a:cubicBezTo>
                  <a:lnTo>
                    <a:pt x="199151" y="376972"/>
                  </a:lnTo>
                  <a:cubicBezTo>
                    <a:pt x="181824" y="407067"/>
                    <a:pt x="166320" y="438986"/>
                    <a:pt x="153552" y="471816"/>
                  </a:cubicBezTo>
                  <a:cubicBezTo>
                    <a:pt x="150817" y="480024"/>
                    <a:pt x="147169" y="489144"/>
                    <a:pt x="144433" y="497352"/>
                  </a:cubicBezTo>
                  <a:cubicBezTo>
                    <a:pt x="138961" y="511943"/>
                    <a:pt x="136225" y="522887"/>
                    <a:pt x="133489" y="530182"/>
                  </a:cubicBezTo>
                  <a:cubicBezTo>
                    <a:pt x="132577" y="531094"/>
                    <a:pt x="132577" y="532918"/>
                    <a:pt x="132577" y="533830"/>
                  </a:cubicBezTo>
                  <a:cubicBezTo>
                    <a:pt x="130753" y="536566"/>
                    <a:pt x="128017" y="545686"/>
                    <a:pt x="124369" y="558453"/>
                  </a:cubicBezTo>
                  <a:cubicBezTo>
                    <a:pt x="120722" y="571221"/>
                    <a:pt x="117074" y="586724"/>
                    <a:pt x="113426" y="604052"/>
                  </a:cubicBezTo>
                  <a:cubicBezTo>
                    <a:pt x="103394" y="654210"/>
                    <a:pt x="98834" y="700720"/>
                    <a:pt x="97923" y="749055"/>
                  </a:cubicBezTo>
                  <a:cubicBezTo>
                    <a:pt x="97923" y="759998"/>
                    <a:pt x="97923" y="771854"/>
                    <a:pt x="97010" y="783710"/>
                  </a:cubicBezTo>
                  <a:cubicBezTo>
                    <a:pt x="97010" y="795565"/>
                    <a:pt x="97010" y="807421"/>
                    <a:pt x="97010" y="820188"/>
                  </a:cubicBezTo>
                  <a:cubicBezTo>
                    <a:pt x="97010" y="853931"/>
                    <a:pt x="97010" y="887674"/>
                    <a:pt x="97010" y="915033"/>
                  </a:cubicBezTo>
                  <a:cubicBezTo>
                    <a:pt x="97010" y="927800"/>
                    <a:pt x="97010" y="939656"/>
                    <a:pt x="96099" y="951512"/>
                  </a:cubicBezTo>
                  <a:cubicBezTo>
                    <a:pt x="96099" y="967927"/>
                    <a:pt x="96099" y="983431"/>
                    <a:pt x="96099" y="999846"/>
                  </a:cubicBezTo>
                  <a:cubicBezTo>
                    <a:pt x="96099" y="1022645"/>
                    <a:pt x="97923" y="1050004"/>
                    <a:pt x="101570" y="1083747"/>
                  </a:cubicBezTo>
                  <a:cubicBezTo>
                    <a:pt x="102482" y="1089219"/>
                    <a:pt x="103394" y="1095603"/>
                    <a:pt x="103394" y="1101074"/>
                  </a:cubicBezTo>
                  <a:cubicBezTo>
                    <a:pt x="104306" y="1109282"/>
                    <a:pt x="106130" y="1122962"/>
                    <a:pt x="106130" y="1125698"/>
                  </a:cubicBezTo>
                  <a:cubicBezTo>
                    <a:pt x="107954" y="1158529"/>
                    <a:pt x="115250" y="1206863"/>
                    <a:pt x="114338" y="1215982"/>
                  </a:cubicBezTo>
                  <a:cubicBezTo>
                    <a:pt x="114338" y="1218718"/>
                    <a:pt x="116162" y="1232398"/>
                    <a:pt x="123458" y="1258845"/>
                  </a:cubicBezTo>
                  <a:cubicBezTo>
                    <a:pt x="128929" y="1279820"/>
                    <a:pt x="135313" y="1300795"/>
                    <a:pt x="143521" y="1320859"/>
                  </a:cubicBezTo>
                  <a:cubicBezTo>
                    <a:pt x="156288" y="1356425"/>
                    <a:pt x="171792" y="1390168"/>
                    <a:pt x="190943" y="1422999"/>
                  </a:cubicBezTo>
                  <a:cubicBezTo>
                    <a:pt x="208271" y="1453094"/>
                    <a:pt x="227422" y="1482277"/>
                    <a:pt x="249309" y="1509636"/>
                  </a:cubicBezTo>
                  <a:cubicBezTo>
                    <a:pt x="273021" y="1538819"/>
                    <a:pt x="298556" y="1565266"/>
                    <a:pt x="324091" y="1587154"/>
                  </a:cubicBezTo>
                  <a:cubicBezTo>
                    <a:pt x="350538" y="1609953"/>
                    <a:pt x="376985" y="1628192"/>
                    <a:pt x="403432" y="1643695"/>
                  </a:cubicBezTo>
                  <a:cubicBezTo>
                    <a:pt x="433527" y="1661935"/>
                    <a:pt x="468181" y="1677438"/>
                    <a:pt x="502836" y="1689294"/>
                  </a:cubicBezTo>
                  <a:cubicBezTo>
                    <a:pt x="515604" y="1693854"/>
                    <a:pt x="515604" y="1693854"/>
                    <a:pt x="502836" y="1691118"/>
                  </a:cubicBezTo>
                  <a:cubicBezTo>
                    <a:pt x="495540" y="1689294"/>
                    <a:pt x="488245" y="1686558"/>
                    <a:pt x="480949" y="1684734"/>
                  </a:cubicBezTo>
                  <a:cubicBezTo>
                    <a:pt x="477301" y="1683822"/>
                    <a:pt x="473654" y="1681998"/>
                    <a:pt x="470006" y="1681086"/>
                  </a:cubicBezTo>
                  <a:cubicBezTo>
                    <a:pt x="466357" y="1680174"/>
                    <a:pt x="462710" y="1678350"/>
                    <a:pt x="459974" y="1677438"/>
                  </a:cubicBezTo>
                  <a:cubicBezTo>
                    <a:pt x="449942" y="1673791"/>
                    <a:pt x="450854" y="1674702"/>
                    <a:pt x="460886" y="1679262"/>
                  </a:cubicBezTo>
                  <a:cubicBezTo>
                    <a:pt x="466357" y="1681998"/>
                    <a:pt x="472741" y="1684734"/>
                    <a:pt x="479125" y="1686558"/>
                  </a:cubicBezTo>
                  <a:cubicBezTo>
                    <a:pt x="485509" y="1689294"/>
                    <a:pt x="491893" y="1691118"/>
                    <a:pt x="499189" y="1693854"/>
                  </a:cubicBezTo>
                  <a:cubicBezTo>
                    <a:pt x="568498" y="1716653"/>
                    <a:pt x="636896" y="1726685"/>
                    <a:pt x="718973" y="1729420"/>
                  </a:cubicBezTo>
                  <a:cubicBezTo>
                    <a:pt x="751804" y="1730332"/>
                    <a:pt x="777339" y="1730332"/>
                    <a:pt x="796490" y="1731244"/>
                  </a:cubicBezTo>
                  <a:cubicBezTo>
                    <a:pt x="814729" y="1731244"/>
                    <a:pt x="832057" y="1731244"/>
                    <a:pt x="848472" y="1731244"/>
                  </a:cubicBezTo>
                  <a:cubicBezTo>
                    <a:pt x="856680" y="1731244"/>
                    <a:pt x="863064" y="1731244"/>
                    <a:pt x="867623" y="1731244"/>
                  </a:cubicBezTo>
                  <a:cubicBezTo>
                    <a:pt x="872183" y="1731244"/>
                    <a:pt x="874920" y="1731244"/>
                    <a:pt x="875831" y="1732156"/>
                  </a:cubicBezTo>
                  <a:cubicBezTo>
                    <a:pt x="877655" y="1733068"/>
                    <a:pt x="872183" y="1733980"/>
                    <a:pt x="862152" y="1734892"/>
                  </a:cubicBezTo>
                  <a:cubicBezTo>
                    <a:pt x="856680" y="1735804"/>
                    <a:pt x="851208" y="1736716"/>
                    <a:pt x="844824" y="1736716"/>
                  </a:cubicBezTo>
                  <a:cubicBezTo>
                    <a:pt x="823849" y="1738540"/>
                    <a:pt x="817465" y="1740364"/>
                    <a:pt x="814729" y="1741276"/>
                  </a:cubicBezTo>
                  <a:cubicBezTo>
                    <a:pt x="812905" y="1742188"/>
                    <a:pt x="829321" y="1743100"/>
                    <a:pt x="874920" y="1741276"/>
                  </a:cubicBezTo>
                  <a:cubicBezTo>
                    <a:pt x="882215" y="1741276"/>
                    <a:pt x="889511" y="1740364"/>
                    <a:pt x="896806" y="1740364"/>
                  </a:cubicBezTo>
                  <a:cubicBezTo>
                    <a:pt x="900455" y="1740364"/>
                    <a:pt x="903190" y="1740364"/>
                    <a:pt x="906838" y="1739452"/>
                  </a:cubicBezTo>
                  <a:cubicBezTo>
                    <a:pt x="908662" y="1739452"/>
                    <a:pt x="910486" y="1739452"/>
                    <a:pt x="911398" y="1739452"/>
                  </a:cubicBezTo>
                  <a:lnTo>
                    <a:pt x="914134" y="1739452"/>
                  </a:lnTo>
                  <a:cubicBezTo>
                    <a:pt x="914134" y="1739452"/>
                    <a:pt x="915046" y="1739452"/>
                    <a:pt x="915046" y="1739452"/>
                  </a:cubicBezTo>
                  <a:lnTo>
                    <a:pt x="915046" y="1740364"/>
                  </a:lnTo>
                  <a:cubicBezTo>
                    <a:pt x="915046" y="1757691"/>
                    <a:pt x="916870" y="1773195"/>
                    <a:pt x="917782" y="1788698"/>
                  </a:cubicBezTo>
                  <a:cubicBezTo>
                    <a:pt x="919606" y="1804202"/>
                    <a:pt x="920518" y="1819705"/>
                    <a:pt x="921430" y="1835209"/>
                  </a:cubicBezTo>
                  <a:cubicBezTo>
                    <a:pt x="922341" y="1860744"/>
                    <a:pt x="918694" y="1877159"/>
                    <a:pt x="915958" y="1886279"/>
                  </a:cubicBezTo>
                  <a:cubicBezTo>
                    <a:pt x="913222" y="1895399"/>
                    <a:pt x="908662" y="1904518"/>
                    <a:pt x="905014" y="1910902"/>
                  </a:cubicBezTo>
                  <a:cubicBezTo>
                    <a:pt x="903190" y="1913638"/>
                    <a:pt x="902279" y="1913638"/>
                    <a:pt x="904102" y="1909990"/>
                  </a:cubicBezTo>
                  <a:cubicBezTo>
                    <a:pt x="909574" y="1890839"/>
                    <a:pt x="907750" y="1880807"/>
                    <a:pt x="906838" y="1870775"/>
                  </a:cubicBezTo>
                  <a:cubicBezTo>
                    <a:pt x="906838" y="1868040"/>
                    <a:pt x="906838" y="1859832"/>
                    <a:pt x="905926" y="1845240"/>
                  </a:cubicBezTo>
                  <a:cubicBezTo>
                    <a:pt x="905014" y="1833385"/>
                    <a:pt x="904102" y="1821529"/>
                    <a:pt x="902279" y="1810586"/>
                  </a:cubicBezTo>
                  <a:cubicBezTo>
                    <a:pt x="899542" y="1794170"/>
                    <a:pt x="897719" y="1787787"/>
                    <a:pt x="897719" y="1789610"/>
                  </a:cubicBezTo>
                  <a:cubicBezTo>
                    <a:pt x="896806" y="1791434"/>
                    <a:pt x="897719" y="1802378"/>
                    <a:pt x="899542" y="1820617"/>
                  </a:cubicBezTo>
                  <a:cubicBezTo>
                    <a:pt x="900455" y="1830649"/>
                    <a:pt x="900455" y="1841593"/>
                    <a:pt x="900455" y="1851624"/>
                  </a:cubicBezTo>
                  <a:cubicBezTo>
                    <a:pt x="900455" y="1861656"/>
                    <a:pt x="898631" y="1870775"/>
                    <a:pt x="897719" y="1879895"/>
                  </a:cubicBezTo>
                  <a:cubicBezTo>
                    <a:pt x="895895" y="1889015"/>
                    <a:pt x="894071" y="1891751"/>
                    <a:pt x="894071" y="1889927"/>
                  </a:cubicBezTo>
                  <a:cubicBezTo>
                    <a:pt x="894071" y="1888103"/>
                    <a:pt x="894982" y="1881719"/>
                    <a:pt x="896806" y="1870775"/>
                  </a:cubicBezTo>
                  <a:cubicBezTo>
                    <a:pt x="898631" y="1852536"/>
                    <a:pt x="896806" y="1831561"/>
                    <a:pt x="894982" y="1810586"/>
                  </a:cubicBezTo>
                  <a:cubicBezTo>
                    <a:pt x="892247" y="1785050"/>
                    <a:pt x="891335" y="1781403"/>
                    <a:pt x="891335" y="1770459"/>
                  </a:cubicBezTo>
                  <a:cubicBezTo>
                    <a:pt x="891335" y="1769547"/>
                    <a:pt x="891335" y="1768635"/>
                    <a:pt x="891335" y="1767723"/>
                  </a:cubicBezTo>
                  <a:cubicBezTo>
                    <a:pt x="891335" y="1766811"/>
                    <a:pt x="891335" y="1766811"/>
                    <a:pt x="890423" y="1766811"/>
                  </a:cubicBezTo>
                  <a:lnTo>
                    <a:pt x="888599" y="1766811"/>
                  </a:lnTo>
                  <a:lnTo>
                    <a:pt x="884951" y="1766811"/>
                  </a:lnTo>
                  <a:lnTo>
                    <a:pt x="878567" y="1766811"/>
                  </a:lnTo>
                  <a:cubicBezTo>
                    <a:pt x="873096" y="1766811"/>
                    <a:pt x="868536" y="1767723"/>
                    <a:pt x="863064" y="1767723"/>
                  </a:cubicBezTo>
                  <a:cubicBezTo>
                    <a:pt x="854856" y="1767723"/>
                    <a:pt x="846648" y="1768635"/>
                    <a:pt x="838441" y="1768635"/>
                  </a:cubicBezTo>
                  <a:cubicBezTo>
                    <a:pt x="829321" y="1769547"/>
                    <a:pt x="819289" y="1769547"/>
                    <a:pt x="810170" y="1769547"/>
                  </a:cubicBezTo>
                  <a:cubicBezTo>
                    <a:pt x="756364" y="1771371"/>
                    <a:pt x="704381" y="1771371"/>
                    <a:pt x="661519" y="1768635"/>
                  </a:cubicBezTo>
                  <a:cubicBezTo>
                    <a:pt x="650575" y="1767723"/>
                    <a:pt x="642368" y="1767723"/>
                    <a:pt x="634160" y="1766811"/>
                  </a:cubicBezTo>
                  <a:cubicBezTo>
                    <a:pt x="626864" y="1765899"/>
                    <a:pt x="634160" y="1767723"/>
                    <a:pt x="646015" y="1768635"/>
                  </a:cubicBezTo>
                  <a:cubicBezTo>
                    <a:pt x="652399" y="1769547"/>
                    <a:pt x="658783" y="1769547"/>
                    <a:pt x="666079" y="1770459"/>
                  </a:cubicBezTo>
                  <a:cubicBezTo>
                    <a:pt x="708941" y="1774107"/>
                    <a:pt x="749068" y="1775019"/>
                    <a:pt x="788283" y="1774107"/>
                  </a:cubicBezTo>
                  <a:cubicBezTo>
                    <a:pt x="808345" y="1774107"/>
                    <a:pt x="827497" y="1773195"/>
                    <a:pt x="846648" y="1772283"/>
                  </a:cubicBezTo>
                  <a:cubicBezTo>
                    <a:pt x="857592" y="1771371"/>
                    <a:pt x="868536" y="1771371"/>
                    <a:pt x="879479" y="1770459"/>
                  </a:cubicBezTo>
                  <a:cubicBezTo>
                    <a:pt x="880391" y="1770459"/>
                    <a:pt x="881303" y="1770459"/>
                    <a:pt x="882215" y="1770459"/>
                  </a:cubicBezTo>
                  <a:lnTo>
                    <a:pt x="883127" y="1770459"/>
                  </a:lnTo>
                  <a:cubicBezTo>
                    <a:pt x="883127" y="1770459"/>
                    <a:pt x="884039" y="1770459"/>
                    <a:pt x="884039" y="1771371"/>
                  </a:cubicBezTo>
                  <a:cubicBezTo>
                    <a:pt x="884039" y="1772283"/>
                    <a:pt x="884039" y="1774107"/>
                    <a:pt x="884039" y="1775019"/>
                  </a:cubicBezTo>
                  <a:cubicBezTo>
                    <a:pt x="884039" y="1779579"/>
                    <a:pt x="883127" y="1779579"/>
                    <a:pt x="883127" y="1775931"/>
                  </a:cubicBezTo>
                  <a:cubicBezTo>
                    <a:pt x="883127" y="1775019"/>
                    <a:pt x="883127" y="1774107"/>
                    <a:pt x="883127" y="1773195"/>
                  </a:cubicBezTo>
                  <a:cubicBezTo>
                    <a:pt x="883127" y="1773195"/>
                    <a:pt x="883127" y="1773195"/>
                    <a:pt x="882215" y="1773195"/>
                  </a:cubicBezTo>
                  <a:lnTo>
                    <a:pt x="881303" y="1773195"/>
                  </a:lnTo>
                  <a:lnTo>
                    <a:pt x="878567" y="1773195"/>
                  </a:lnTo>
                  <a:cubicBezTo>
                    <a:pt x="876743" y="1773195"/>
                    <a:pt x="875831" y="1773195"/>
                    <a:pt x="874007" y="1774107"/>
                  </a:cubicBezTo>
                  <a:lnTo>
                    <a:pt x="863976" y="1775019"/>
                  </a:lnTo>
                  <a:lnTo>
                    <a:pt x="858504" y="1775019"/>
                  </a:lnTo>
                  <a:lnTo>
                    <a:pt x="846648" y="1775931"/>
                  </a:lnTo>
                  <a:cubicBezTo>
                    <a:pt x="830233" y="1776843"/>
                    <a:pt x="813818" y="1777755"/>
                    <a:pt x="798314" y="1777755"/>
                  </a:cubicBezTo>
                  <a:cubicBezTo>
                    <a:pt x="744508" y="1779579"/>
                    <a:pt x="701646" y="1778667"/>
                    <a:pt x="673374" y="1777755"/>
                  </a:cubicBezTo>
                  <a:cubicBezTo>
                    <a:pt x="663343" y="1777755"/>
                    <a:pt x="652399" y="1776843"/>
                    <a:pt x="642368" y="1775931"/>
                  </a:cubicBezTo>
                  <a:cubicBezTo>
                    <a:pt x="614096" y="1774107"/>
                    <a:pt x="577618" y="1770459"/>
                    <a:pt x="528372" y="1759515"/>
                  </a:cubicBezTo>
                  <a:cubicBezTo>
                    <a:pt x="521075" y="1757691"/>
                    <a:pt x="513780" y="1755868"/>
                    <a:pt x="507396" y="1754044"/>
                  </a:cubicBezTo>
                  <a:cubicBezTo>
                    <a:pt x="500100" y="1752220"/>
                    <a:pt x="493716" y="1750396"/>
                    <a:pt x="486421" y="1748572"/>
                  </a:cubicBezTo>
                  <a:cubicBezTo>
                    <a:pt x="475477" y="1745836"/>
                    <a:pt x="465446" y="1742188"/>
                    <a:pt x="456326" y="1738540"/>
                  </a:cubicBezTo>
                  <a:cubicBezTo>
                    <a:pt x="447206" y="1735804"/>
                    <a:pt x="438998" y="1732156"/>
                    <a:pt x="431703" y="1729420"/>
                  </a:cubicBezTo>
                  <a:cubicBezTo>
                    <a:pt x="417111" y="1723949"/>
                    <a:pt x="407079" y="1720301"/>
                    <a:pt x="403432" y="1718477"/>
                  </a:cubicBezTo>
                  <a:cubicBezTo>
                    <a:pt x="401608" y="1717565"/>
                    <a:pt x="397960" y="1716653"/>
                    <a:pt x="394312" y="1714829"/>
                  </a:cubicBezTo>
                  <a:cubicBezTo>
                    <a:pt x="386104" y="1712093"/>
                    <a:pt x="372425" y="1704797"/>
                    <a:pt x="352361" y="1693854"/>
                  </a:cubicBezTo>
                  <a:cubicBezTo>
                    <a:pt x="343242" y="1688382"/>
                    <a:pt x="334122" y="1682910"/>
                    <a:pt x="325002" y="1676526"/>
                  </a:cubicBezTo>
                  <a:cubicBezTo>
                    <a:pt x="285788" y="1650079"/>
                    <a:pt x="258429" y="1625456"/>
                    <a:pt x="240189" y="1610865"/>
                  </a:cubicBezTo>
                  <a:cubicBezTo>
                    <a:pt x="235630" y="1606305"/>
                    <a:pt x="229246" y="1600833"/>
                    <a:pt x="221950" y="1593537"/>
                  </a:cubicBezTo>
                  <a:cubicBezTo>
                    <a:pt x="214654" y="1586242"/>
                    <a:pt x="206446" y="1578034"/>
                    <a:pt x="198239" y="1568914"/>
                  </a:cubicBezTo>
                  <a:cubicBezTo>
                    <a:pt x="152641" y="1516932"/>
                    <a:pt x="115250" y="1459478"/>
                    <a:pt x="86979" y="1396552"/>
                  </a:cubicBezTo>
                  <a:cubicBezTo>
                    <a:pt x="82419" y="1387432"/>
                    <a:pt x="78771" y="1377401"/>
                    <a:pt x="75123" y="1368281"/>
                  </a:cubicBezTo>
                  <a:cubicBezTo>
                    <a:pt x="71475" y="1359162"/>
                    <a:pt x="67828" y="1349130"/>
                    <a:pt x="64180" y="1339098"/>
                  </a:cubicBezTo>
                  <a:cubicBezTo>
                    <a:pt x="24053" y="1226926"/>
                    <a:pt x="9462" y="1110194"/>
                    <a:pt x="3990" y="997110"/>
                  </a:cubicBezTo>
                  <a:cubicBezTo>
                    <a:pt x="2166" y="961543"/>
                    <a:pt x="1254" y="925977"/>
                    <a:pt x="342" y="891322"/>
                  </a:cubicBezTo>
                  <a:cubicBezTo>
                    <a:pt x="-570" y="839340"/>
                    <a:pt x="342" y="789181"/>
                    <a:pt x="3078" y="739023"/>
                  </a:cubicBezTo>
                  <a:cubicBezTo>
                    <a:pt x="9462" y="646002"/>
                    <a:pt x="23141" y="546598"/>
                    <a:pt x="57796" y="449017"/>
                  </a:cubicBezTo>
                  <a:cubicBezTo>
                    <a:pt x="60532" y="440810"/>
                    <a:pt x="64180" y="433514"/>
                    <a:pt x="66915" y="425306"/>
                  </a:cubicBezTo>
                  <a:cubicBezTo>
                    <a:pt x="69651" y="417098"/>
                    <a:pt x="73299" y="409803"/>
                    <a:pt x="76947" y="401595"/>
                  </a:cubicBezTo>
                  <a:cubicBezTo>
                    <a:pt x="81507" y="392475"/>
                    <a:pt x="85155" y="382444"/>
                    <a:pt x="90627" y="373324"/>
                  </a:cubicBezTo>
                  <a:cubicBezTo>
                    <a:pt x="95187" y="364204"/>
                    <a:pt x="100658" y="355085"/>
                    <a:pt x="105218" y="346877"/>
                  </a:cubicBezTo>
                  <a:cubicBezTo>
                    <a:pt x="109778" y="338669"/>
                    <a:pt x="115250" y="330461"/>
                    <a:pt x="119810" y="323166"/>
                  </a:cubicBezTo>
                  <a:cubicBezTo>
                    <a:pt x="122546" y="318606"/>
                    <a:pt x="125282" y="314046"/>
                    <a:pt x="128017" y="309486"/>
                  </a:cubicBezTo>
                  <a:cubicBezTo>
                    <a:pt x="130753" y="304926"/>
                    <a:pt x="134401" y="300366"/>
                    <a:pt x="137137" y="295807"/>
                  </a:cubicBezTo>
                  <a:cubicBezTo>
                    <a:pt x="143521" y="286687"/>
                    <a:pt x="149905" y="277567"/>
                    <a:pt x="157201" y="268448"/>
                  </a:cubicBezTo>
                  <a:cubicBezTo>
                    <a:pt x="164496" y="259328"/>
                    <a:pt x="171792" y="251120"/>
                    <a:pt x="179087" y="242000"/>
                  </a:cubicBezTo>
                  <a:cubicBezTo>
                    <a:pt x="186384" y="232881"/>
                    <a:pt x="195503" y="224673"/>
                    <a:pt x="203711" y="215553"/>
                  </a:cubicBezTo>
                  <a:cubicBezTo>
                    <a:pt x="225598" y="191842"/>
                    <a:pt x="250221" y="170867"/>
                    <a:pt x="275756" y="150804"/>
                  </a:cubicBezTo>
                  <a:cubicBezTo>
                    <a:pt x="283052" y="145332"/>
                    <a:pt x="290348" y="139860"/>
                    <a:pt x="297643" y="134388"/>
                  </a:cubicBezTo>
                  <a:cubicBezTo>
                    <a:pt x="304939" y="128916"/>
                    <a:pt x="313147" y="123445"/>
                    <a:pt x="320443" y="118885"/>
                  </a:cubicBezTo>
                  <a:cubicBezTo>
                    <a:pt x="334122" y="110677"/>
                    <a:pt x="346890" y="103381"/>
                    <a:pt x="343242" y="106117"/>
                  </a:cubicBezTo>
                  <a:cubicBezTo>
                    <a:pt x="332299" y="114325"/>
                    <a:pt x="306763" y="129828"/>
                    <a:pt x="273932" y="157187"/>
                  </a:cubicBezTo>
                  <a:cubicBezTo>
                    <a:pt x="264813" y="164483"/>
                    <a:pt x="254781" y="171779"/>
                    <a:pt x="245662" y="179987"/>
                  </a:cubicBezTo>
                  <a:cubicBezTo>
                    <a:pt x="236542" y="188194"/>
                    <a:pt x="227422" y="196402"/>
                    <a:pt x="218303" y="205522"/>
                  </a:cubicBezTo>
                  <a:cubicBezTo>
                    <a:pt x="185471" y="238353"/>
                    <a:pt x="157201" y="273007"/>
                    <a:pt x="134401" y="307662"/>
                  </a:cubicBezTo>
                  <a:cubicBezTo>
                    <a:pt x="111602" y="343229"/>
                    <a:pt x="93363" y="378796"/>
                    <a:pt x="78771" y="416186"/>
                  </a:cubicBezTo>
                  <a:cubicBezTo>
                    <a:pt x="73299" y="430778"/>
                    <a:pt x="67828" y="443545"/>
                    <a:pt x="65091" y="454489"/>
                  </a:cubicBezTo>
                  <a:cubicBezTo>
                    <a:pt x="62356" y="464521"/>
                    <a:pt x="59620" y="472728"/>
                    <a:pt x="58708" y="477288"/>
                  </a:cubicBezTo>
                  <a:cubicBezTo>
                    <a:pt x="57796" y="480936"/>
                    <a:pt x="58708" y="480936"/>
                    <a:pt x="59620" y="479112"/>
                  </a:cubicBezTo>
                  <a:cubicBezTo>
                    <a:pt x="60532" y="478200"/>
                    <a:pt x="63268" y="469992"/>
                    <a:pt x="67828" y="457225"/>
                  </a:cubicBezTo>
                  <a:cubicBezTo>
                    <a:pt x="83331" y="414363"/>
                    <a:pt x="103394" y="372412"/>
                    <a:pt x="128017" y="331373"/>
                  </a:cubicBezTo>
                  <a:cubicBezTo>
                    <a:pt x="131666" y="325901"/>
                    <a:pt x="134401" y="320430"/>
                    <a:pt x="137137" y="315870"/>
                  </a:cubicBezTo>
                  <a:cubicBezTo>
                    <a:pt x="161760" y="277567"/>
                    <a:pt x="194591" y="236529"/>
                    <a:pt x="235630" y="199138"/>
                  </a:cubicBezTo>
                  <a:lnTo>
                    <a:pt x="253869" y="182723"/>
                  </a:lnTo>
                  <a:cubicBezTo>
                    <a:pt x="260253" y="177251"/>
                    <a:pt x="266637" y="172691"/>
                    <a:pt x="273021" y="167219"/>
                  </a:cubicBezTo>
                  <a:cubicBezTo>
                    <a:pt x="279404" y="162659"/>
                    <a:pt x="285788" y="157187"/>
                    <a:pt x="292172" y="152628"/>
                  </a:cubicBezTo>
                  <a:cubicBezTo>
                    <a:pt x="298556" y="148068"/>
                    <a:pt x="305851" y="143508"/>
                    <a:pt x="312235" y="138948"/>
                  </a:cubicBezTo>
                  <a:cubicBezTo>
                    <a:pt x="360569" y="106117"/>
                    <a:pt x="412552" y="78758"/>
                    <a:pt x="467270" y="56871"/>
                  </a:cubicBezTo>
                  <a:cubicBezTo>
                    <a:pt x="521075" y="34984"/>
                    <a:pt x="578530" y="19480"/>
                    <a:pt x="639631" y="10361"/>
                  </a:cubicBezTo>
                  <a:cubicBezTo>
                    <a:pt x="656047" y="8537"/>
                    <a:pt x="670639" y="5801"/>
                    <a:pt x="682494" y="4889"/>
                  </a:cubicBezTo>
                  <a:cubicBezTo>
                    <a:pt x="695262" y="3977"/>
                    <a:pt x="706205" y="3065"/>
                    <a:pt x="714413" y="2153"/>
                  </a:cubicBezTo>
                  <a:cubicBezTo>
                    <a:pt x="726268" y="329"/>
                    <a:pt x="737212" y="329"/>
                    <a:pt x="751804" y="329"/>
                  </a:cubicBezTo>
                  <a:cubicBezTo>
                    <a:pt x="775515" y="-583"/>
                    <a:pt x="807434" y="329"/>
                    <a:pt x="843001" y="3977"/>
                  </a:cubicBezTo>
                  <a:cubicBezTo>
                    <a:pt x="876743" y="7625"/>
                    <a:pt x="910486" y="13097"/>
                    <a:pt x="943317" y="21304"/>
                  </a:cubicBezTo>
                  <a:cubicBezTo>
                    <a:pt x="964292" y="25864"/>
                    <a:pt x="972500" y="29512"/>
                    <a:pt x="960644" y="26776"/>
                  </a:cubicBezTo>
                  <a:cubicBezTo>
                    <a:pt x="947877" y="24040"/>
                    <a:pt x="934198" y="21304"/>
                    <a:pt x="920518" y="19480"/>
                  </a:cubicBezTo>
                  <a:lnTo>
                    <a:pt x="916870" y="18568"/>
                  </a:lnTo>
                  <a:cubicBezTo>
                    <a:pt x="907750" y="17656"/>
                    <a:pt x="898631" y="15832"/>
                    <a:pt x="889511" y="14920"/>
                  </a:cubicBezTo>
                  <a:cubicBezTo>
                    <a:pt x="874920" y="13097"/>
                    <a:pt x="871271" y="13097"/>
                    <a:pt x="881303" y="14920"/>
                  </a:cubicBezTo>
                  <a:cubicBezTo>
                    <a:pt x="893159" y="17656"/>
                    <a:pt x="909574" y="20392"/>
                    <a:pt x="928725" y="24040"/>
                  </a:cubicBezTo>
                  <a:cubicBezTo>
                    <a:pt x="957908" y="30424"/>
                    <a:pt x="988003" y="38632"/>
                    <a:pt x="1015362" y="46839"/>
                  </a:cubicBezTo>
                  <a:cubicBezTo>
                    <a:pt x="1054577" y="59607"/>
                    <a:pt x="1091968" y="75110"/>
                    <a:pt x="1128447" y="92438"/>
                  </a:cubicBezTo>
                  <a:cubicBezTo>
                    <a:pt x="1164925" y="109765"/>
                    <a:pt x="1199580" y="128916"/>
                    <a:pt x="1233323" y="152628"/>
                  </a:cubicBezTo>
                  <a:cubicBezTo>
                    <a:pt x="1255210" y="167219"/>
                    <a:pt x="1275273" y="182723"/>
                    <a:pt x="1294425" y="200962"/>
                  </a:cubicBezTo>
                  <a:cubicBezTo>
                    <a:pt x="1313576" y="218289"/>
                    <a:pt x="1329991" y="238353"/>
                    <a:pt x="1344583" y="258416"/>
                  </a:cubicBezTo>
                  <a:cubicBezTo>
                    <a:pt x="1349143" y="263888"/>
                    <a:pt x="1352791" y="270272"/>
                    <a:pt x="1356439" y="275743"/>
                  </a:cubicBezTo>
                  <a:cubicBezTo>
                    <a:pt x="1392917" y="330461"/>
                    <a:pt x="1404773" y="382444"/>
                    <a:pt x="1401125" y="376972"/>
                  </a:cubicBezTo>
                  <a:cubicBezTo>
                    <a:pt x="1398389" y="373324"/>
                    <a:pt x="1392917" y="359644"/>
                    <a:pt x="1379238" y="330461"/>
                  </a:cubicBezTo>
                  <a:cubicBezTo>
                    <a:pt x="1370118" y="312222"/>
                    <a:pt x="1359174" y="293983"/>
                    <a:pt x="1345495" y="273919"/>
                  </a:cubicBezTo>
                  <a:cubicBezTo>
                    <a:pt x="1331815" y="254768"/>
                    <a:pt x="1315400" y="233793"/>
                    <a:pt x="1292601" y="211905"/>
                  </a:cubicBezTo>
                  <a:cubicBezTo>
                    <a:pt x="1252474" y="174515"/>
                    <a:pt x="1212348" y="148980"/>
                    <a:pt x="1171309" y="127093"/>
                  </a:cubicBezTo>
                  <a:cubicBezTo>
                    <a:pt x="1161277" y="121621"/>
                    <a:pt x="1149422" y="115237"/>
                    <a:pt x="1141214" y="111589"/>
                  </a:cubicBezTo>
                  <a:cubicBezTo>
                    <a:pt x="1121151" y="102469"/>
                    <a:pt x="1097440" y="91526"/>
                    <a:pt x="1071905" y="81494"/>
                  </a:cubicBezTo>
                  <a:cubicBezTo>
                    <a:pt x="1046369" y="71462"/>
                    <a:pt x="1019010" y="62343"/>
                    <a:pt x="992563" y="55047"/>
                  </a:cubicBezTo>
                  <a:cubicBezTo>
                    <a:pt x="949701" y="43191"/>
                    <a:pt x="899542" y="32248"/>
                    <a:pt x="845736" y="26776"/>
                  </a:cubicBezTo>
                  <a:cubicBezTo>
                    <a:pt x="811082" y="23128"/>
                    <a:pt x="780075" y="21304"/>
                    <a:pt x="757275" y="21304"/>
                  </a:cubicBezTo>
                  <a:cubicBezTo>
                    <a:pt x="755451" y="21304"/>
                    <a:pt x="752716" y="21304"/>
                    <a:pt x="749980" y="21304"/>
                  </a:cubicBezTo>
                  <a:cubicBezTo>
                    <a:pt x="741772" y="21304"/>
                    <a:pt x="731740" y="21304"/>
                    <a:pt x="723533" y="21304"/>
                  </a:cubicBezTo>
                  <a:cubicBezTo>
                    <a:pt x="715325" y="22216"/>
                    <a:pt x="708941" y="22216"/>
                    <a:pt x="705293" y="23128"/>
                  </a:cubicBezTo>
                  <a:cubicBezTo>
                    <a:pt x="699822" y="24040"/>
                    <a:pt x="696174" y="24952"/>
                    <a:pt x="690702" y="25864"/>
                  </a:cubicBezTo>
                  <a:cubicBezTo>
                    <a:pt x="687966" y="25864"/>
                    <a:pt x="684318" y="26776"/>
                    <a:pt x="679758" y="26776"/>
                  </a:cubicBezTo>
                  <a:cubicBezTo>
                    <a:pt x="675198" y="27688"/>
                    <a:pt x="669727" y="28600"/>
                    <a:pt x="664255" y="29512"/>
                  </a:cubicBezTo>
                  <a:cubicBezTo>
                    <a:pt x="652399" y="31336"/>
                    <a:pt x="637808" y="32248"/>
                    <a:pt x="623216" y="35896"/>
                  </a:cubicBezTo>
                  <a:cubicBezTo>
                    <a:pt x="613185" y="37720"/>
                    <a:pt x="603153" y="39544"/>
                    <a:pt x="593121" y="41367"/>
                  </a:cubicBezTo>
                  <a:cubicBezTo>
                    <a:pt x="583090" y="43191"/>
                    <a:pt x="573058" y="45927"/>
                    <a:pt x="563026" y="48663"/>
                  </a:cubicBezTo>
                  <a:cubicBezTo>
                    <a:pt x="557554" y="50487"/>
                    <a:pt x="552083" y="51399"/>
                    <a:pt x="546611" y="52311"/>
                  </a:cubicBezTo>
                  <a:cubicBezTo>
                    <a:pt x="541139" y="54135"/>
                    <a:pt x="536579" y="55959"/>
                    <a:pt x="532019" y="56871"/>
                  </a:cubicBezTo>
                  <a:cubicBezTo>
                    <a:pt x="522900" y="59607"/>
                    <a:pt x="513780" y="63255"/>
                    <a:pt x="507396" y="65079"/>
                  </a:cubicBezTo>
                  <a:cubicBezTo>
                    <a:pt x="493716" y="70550"/>
                    <a:pt x="492805" y="71462"/>
                    <a:pt x="501013" y="68727"/>
                  </a:cubicBezTo>
                  <a:cubicBezTo>
                    <a:pt x="508308" y="65991"/>
                    <a:pt x="522900" y="62343"/>
                    <a:pt x="540227" y="56871"/>
                  </a:cubicBezTo>
                  <a:cubicBezTo>
                    <a:pt x="579442" y="46839"/>
                    <a:pt x="624128" y="35896"/>
                    <a:pt x="672463" y="31336"/>
                  </a:cubicBezTo>
                  <a:cubicBezTo>
                    <a:pt x="682494" y="29512"/>
                    <a:pt x="693438" y="29512"/>
                    <a:pt x="704381" y="28600"/>
                  </a:cubicBezTo>
                  <a:cubicBezTo>
                    <a:pt x="715325" y="27688"/>
                    <a:pt x="725357" y="26776"/>
                    <a:pt x="734476" y="26776"/>
                  </a:cubicBezTo>
                  <a:cubicBezTo>
                    <a:pt x="777339" y="24952"/>
                    <a:pt x="820202" y="26776"/>
                    <a:pt x="868536" y="33160"/>
                  </a:cubicBezTo>
                  <a:cubicBezTo>
                    <a:pt x="885863" y="35896"/>
                    <a:pt x="905014" y="38632"/>
                    <a:pt x="918694" y="41367"/>
                  </a:cubicBezTo>
                  <a:cubicBezTo>
                    <a:pt x="957908" y="48663"/>
                    <a:pt x="1001683" y="60519"/>
                    <a:pt x="1041810" y="75110"/>
                  </a:cubicBezTo>
                  <a:cubicBezTo>
                    <a:pt x="1091056" y="93350"/>
                    <a:pt x="1135742" y="113413"/>
                    <a:pt x="1182252" y="139860"/>
                  </a:cubicBezTo>
                  <a:cubicBezTo>
                    <a:pt x="1225115" y="164483"/>
                    <a:pt x="1269802" y="195490"/>
                    <a:pt x="1304456" y="233793"/>
                  </a:cubicBezTo>
                  <a:cubicBezTo>
                    <a:pt x="1334551" y="266624"/>
                    <a:pt x="1356439" y="301278"/>
                    <a:pt x="1371942" y="334109"/>
                  </a:cubicBezTo>
                  <a:cubicBezTo>
                    <a:pt x="1378326" y="346877"/>
                    <a:pt x="1383798" y="360556"/>
                    <a:pt x="1389269" y="375148"/>
                  </a:cubicBezTo>
                  <a:cubicBezTo>
                    <a:pt x="1394741" y="389739"/>
                    <a:pt x="1398389" y="406155"/>
                    <a:pt x="1402037" y="420746"/>
                  </a:cubicBezTo>
                  <a:cubicBezTo>
                    <a:pt x="1415717" y="480024"/>
                    <a:pt x="1424836" y="533830"/>
                    <a:pt x="1431220" y="575781"/>
                  </a:cubicBezTo>
                  <a:cubicBezTo>
                    <a:pt x="1433956" y="588548"/>
                    <a:pt x="1435780" y="608612"/>
                    <a:pt x="1437604" y="628675"/>
                  </a:cubicBezTo>
                  <a:cubicBezTo>
                    <a:pt x="1443076" y="690689"/>
                    <a:pt x="1445811" y="753614"/>
                    <a:pt x="1447635" y="818364"/>
                  </a:cubicBezTo>
                  <a:cubicBezTo>
                    <a:pt x="1447635" y="829308"/>
                    <a:pt x="1447635" y="842075"/>
                    <a:pt x="1447635" y="842075"/>
                  </a:cubicBezTo>
                  <a:cubicBezTo>
                    <a:pt x="1446723" y="843900"/>
                    <a:pt x="1445811" y="836604"/>
                    <a:pt x="1443987" y="823836"/>
                  </a:cubicBezTo>
                  <a:cubicBezTo>
                    <a:pt x="1443076" y="812892"/>
                    <a:pt x="1442163" y="801037"/>
                    <a:pt x="1440340" y="791917"/>
                  </a:cubicBezTo>
                  <a:cubicBezTo>
                    <a:pt x="1439428" y="787357"/>
                    <a:pt x="1439428" y="786445"/>
                    <a:pt x="1438516" y="785533"/>
                  </a:cubicBezTo>
                  <a:cubicBezTo>
                    <a:pt x="1437604" y="784622"/>
                    <a:pt x="1437604" y="790093"/>
                    <a:pt x="1437604" y="801949"/>
                  </a:cubicBezTo>
                  <a:cubicBezTo>
                    <a:pt x="1437604" y="834780"/>
                    <a:pt x="1437604" y="867610"/>
                    <a:pt x="1436692" y="901353"/>
                  </a:cubicBezTo>
                  <a:cubicBezTo>
                    <a:pt x="1436692" y="936008"/>
                    <a:pt x="1435780" y="974311"/>
                    <a:pt x="1435780" y="1013525"/>
                  </a:cubicBezTo>
                  <a:cubicBezTo>
                    <a:pt x="1435780" y="1063684"/>
                    <a:pt x="1434868" y="1114754"/>
                    <a:pt x="1432132" y="1164912"/>
                  </a:cubicBezTo>
                  <a:cubicBezTo>
                    <a:pt x="1430308" y="1201391"/>
                    <a:pt x="1425748" y="1237870"/>
                    <a:pt x="1419364" y="1274348"/>
                  </a:cubicBezTo>
                  <a:cubicBezTo>
                    <a:pt x="1412981" y="1310827"/>
                    <a:pt x="1403861" y="1347306"/>
                    <a:pt x="1391093" y="1382872"/>
                  </a:cubicBezTo>
                  <a:cubicBezTo>
                    <a:pt x="1387445" y="1395640"/>
                    <a:pt x="1381062" y="1408408"/>
                    <a:pt x="1376502" y="1419351"/>
                  </a:cubicBezTo>
                  <a:cubicBezTo>
                    <a:pt x="1371942" y="1431207"/>
                    <a:pt x="1364646" y="1443062"/>
                    <a:pt x="1360086" y="1451270"/>
                  </a:cubicBezTo>
                  <a:cubicBezTo>
                    <a:pt x="1353703" y="1463126"/>
                    <a:pt x="1347319" y="1471334"/>
                    <a:pt x="1343671" y="1476805"/>
                  </a:cubicBezTo>
                  <a:cubicBezTo>
                    <a:pt x="1339111" y="1482277"/>
                    <a:pt x="1337287" y="1485925"/>
                    <a:pt x="1336375" y="1485013"/>
                  </a:cubicBezTo>
                  <a:cubicBezTo>
                    <a:pt x="1335464" y="1484101"/>
                    <a:pt x="1337287" y="1480453"/>
                    <a:pt x="1341847" y="1472246"/>
                  </a:cubicBezTo>
                  <a:cubicBezTo>
                    <a:pt x="1343671" y="1467686"/>
                    <a:pt x="1347319" y="1463126"/>
                    <a:pt x="1350055" y="1455830"/>
                  </a:cubicBezTo>
                  <a:cubicBezTo>
                    <a:pt x="1353703" y="1448534"/>
                    <a:pt x="1357350" y="1440327"/>
                    <a:pt x="1361910" y="1431207"/>
                  </a:cubicBezTo>
                  <a:cubicBezTo>
                    <a:pt x="1366470" y="1422999"/>
                    <a:pt x="1369206" y="1413880"/>
                    <a:pt x="1372854" y="1404760"/>
                  </a:cubicBezTo>
                  <a:cubicBezTo>
                    <a:pt x="1375590" y="1397464"/>
                    <a:pt x="1378326" y="1391080"/>
                    <a:pt x="1380150" y="1383785"/>
                  </a:cubicBezTo>
                  <a:cubicBezTo>
                    <a:pt x="1381974" y="1377401"/>
                    <a:pt x="1384709" y="1370105"/>
                    <a:pt x="1386534" y="1364633"/>
                  </a:cubicBezTo>
                  <a:cubicBezTo>
                    <a:pt x="1390182" y="1351866"/>
                    <a:pt x="1392917" y="1340010"/>
                    <a:pt x="1395653" y="1329978"/>
                  </a:cubicBezTo>
                  <a:cubicBezTo>
                    <a:pt x="1397477" y="1321771"/>
                    <a:pt x="1399301" y="1312651"/>
                    <a:pt x="1401125" y="1300795"/>
                  </a:cubicBezTo>
                  <a:cubicBezTo>
                    <a:pt x="1403861" y="1289852"/>
                    <a:pt x="1405685" y="1276172"/>
                    <a:pt x="1408421" y="1261581"/>
                  </a:cubicBezTo>
                  <a:cubicBezTo>
                    <a:pt x="1413893" y="1226014"/>
                    <a:pt x="1416628" y="1195007"/>
                    <a:pt x="1418452" y="1163088"/>
                  </a:cubicBezTo>
                  <a:cubicBezTo>
                    <a:pt x="1419364" y="1143937"/>
                    <a:pt x="1420276" y="1122050"/>
                    <a:pt x="1420276" y="1101074"/>
                  </a:cubicBezTo>
                  <a:cubicBezTo>
                    <a:pt x="1421188" y="1067332"/>
                    <a:pt x="1421188" y="1033589"/>
                    <a:pt x="1421188" y="998934"/>
                  </a:cubicBezTo>
                  <a:cubicBezTo>
                    <a:pt x="1421188" y="963367"/>
                    <a:pt x="1421188" y="931448"/>
                    <a:pt x="1420276" y="903177"/>
                  </a:cubicBezTo>
                  <a:cubicBezTo>
                    <a:pt x="1419364" y="879466"/>
                    <a:pt x="1419364" y="851195"/>
                    <a:pt x="1418452" y="822012"/>
                  </a:cubicBezTo>
                  <a:cubicBezTo>
                    <a:pt x="1418452" y="802861"/>
                    <a:pt x="1417541" y="783710"/>
                    <a:pt x="1416628" y="764558"/>
                  </a:cubicBezTo>
                  <a:cubicBezTo>
                    <a:pt x="1415717" y="745407"/>
                    <a:pt x="1414804" y="725344"/>
                    <a:pt x="1412981" y="708016"/>
                  </a:cubicBezTo>
                  <a:cubicBezTo>
                    <a:pt x="1410244" y="669714"/>
                    <a:pt x="1406597" y="632323"/>
                    <a:pt x="1401125" y="594932"/>
                  </a:cubicBezTo>
                  <a:cubicBezTo>
                    <a:pt x="1400213" y="589460"/>
                    <a:pt x="1399301" y="584901"/>
                    <a:pt x="1399301" y="580341"/>
                  </a:cubicBezTo>
                  <a:cubicBezTo>
                    <a:pt x="1397477" y="569397"/>
                    <a:pt x="1396565" y="564837"/>
                    <a:pt x="1396565" y="571221"/>
                  </a:cubicBezTo>
                  <a:cubicBezTo>
                    <a:pt x="1396565" y="576693"/>
                    <a:pt x="1398389" y="586724"/>
                    <a:pt x="1399301" y="600404"/>
                  </a:cubicBezTo>
                  <a:cubicBezTo>
                    <a:pt x="1400213" y="613171"/>
                    <a:pt x="1402037" y="625939"/>
                    <a:pt x="1402949" y="637795"/>
                  </a:cubicBezTo>
                  <a:cubicBezTo>
                    <a:pt x="1407509" y="681569"/>
                    <a:pt x="1410244" y="723520"/>
                    <a:pt x="1412981" y="762734"/>
                  </a:cubicBezTo>
                  <a:cubicBezTo>
                    <a:pt x="1413893" y="774590"/>
                    <a:pt x="1413893" y="788269"/>
                    <a:pt x="1413893" y="797389"/>
                  </a:cubicBezTo>
                  <a:cubicBezTo>
                    <a:pt x="1413893" y="818364"/>
                    <a:pt x="1413893" y="844811"/>
                    <a:pt x="1414804" y="874906"/>
                  </a:cubicBezTo>
                  <a:cubicBezTo>
                    <a:pt x="1414804" y="884026"/>
                    <a:pt x="1414804" y="894058"/>
                    <a:pt x="1414804" y="903177"/>
                  </a:cubicBezTo>
                  <a:cubicBezTo>
                    <a:pt x="1414804" y="943304"/>
                    <a:pt x="1414804" y="983431"/>
                    <a:pt x="1414804" y="1025381"/>
                  </a:cubicBezTo>
                  <a:cubicBezTo>
                    <a:pt x="1414804" y="1045444"/>
                    <a:pt x="1414804" y="1062772"/>
                    <a:pt x="1414804" y="1076451"/>
                  </a:cubicBezTo>
                  <a:cubicBezTo>
                    <a:pt x="1414804" y="1081011"/>
                    <a:pt x="1414804" y="1085571"/>
                    <a:pt x="1414804" y="1089219"/>
                  </a:cubicBezTo>
                  <a:cubicBezTo>
                    <a:pt x="1415717" y="1120226"/>
                    <a:pt x="1414804" y="1164912"/>
                    <a:pt x="1408421" y="1221454"/>
                  </a:cubicBezTo>
                  <a:cubicBezTo>
                    <a:pt x="1404773" y="1252461"/>
                    <a:pt x="1400213" y="1283468"/>
                    <a:pt x="1392917" y="1313563"/>
                  </a:cubicBezTo>
                  <a:cubicBezTo>
                    <a:pt x="1389269" y="1329978"/>
                    <a:pt x="1384709" y="1344570"/>
                    <a:pt x="1381062" y="1359162"/>
                  </a:cubicBezTo>
                  <a:cubicBezTo>
                    <a:pt x="1376502" y="1372841"/>
                    <a:pt x="1371942" y="1385609"/>
                    <a:pt x="1367382" y="1397464"/>
                  </a:cubicBezTo>
                  <a:cubicBezTo>
                    <a:pt x="1363734" y="1406584"/>
                    <a:pt x="1360086" y="1415703"/>
                    <a:pt x="1356439" y="1424823"/>
                  </a:cubicBezTo>
                  <a:cubicBezTo>
                    <a:pt x="1343671" y="1451270"/>
                    <a:pt x="1327256" y="1481365"/>
                    <a:pt x="1303545" y="1510548"/>
                  </a:cubicBezTo>
                  <a:cubicBezTo>
                    <a:pt x="1289865" y="1527876"/>
                    <a:pt x="1277097" y="1540643"/>
                    <a:pt x="1270713" y="1546115"/>
                  </a:cubicBezTo>
                  <a:cubicBezTo>
                    <a:pt x="1265242" y="1550675"/>
                    <a:pt x="1252474" y="1562530"/>
                    <a:pt x="1236059" y="1577122"/>
                  </a:cubicBezTo>
                  <a:cubicBezTo>
                    <a:pt x="1220555" y="1590801"/>
                    <a:pt x="1204140" y="1602657"/>
                    <a:pt x="1187725" y="1614513"/>
                  </a:cubicBezTo>
                  <a:cubicBezTo>
                    <a:pt x="1152158" y="1640048"/>
                    <a:pt x="1115679" y="1661935"/>
                    <a:pt x="1078288" y="1681998"/>
                  </a:cubicBezTo>
                  <a:cubicBezTo>
                    <a:pt x="1060049" y="1692030"/>
                    <a:pt x="1040897" y="1702061"/>
                    <a:pt x="1022658" y="1711181"/>
                  </a:cubicBezTo>
                  <a:cubicBezTo>
                    <a:pt x="1004419" y="1720301"/>
                    <a:pt x="985268" y="1730332"/>
                    <a:pt x="975236" y="1746748"/>
                  </a:cubicBezTo>
                  <a:cubicBezTo>
                    <a:pt x="965204" y="1764075"/>
                    <a:pt x="964292" y="1785050"/>
                    <a:pt x="957908" y="1804202"/>
                  </a:cubicBezTo>
                  <a:cubicBezTo>
                    <a:pt x="951525" y="1824265"/>
                    <a:pt x="942405" y="1843416"/>
                    <a:pt x="934198" y="1862568"/>
                  </a:cubicBezTo>
                  <a:cubicBezTo>
                    <a:pt x="927814" y="1877159"/>
                    <a:pt x="922341" y="1891751"/>
                    <a:pt x="918694" y="1906342"/>
                  </a:cubicBezTo>
                  <a:cubicBezTo>
                    <a:pt x="915958" y="1917286"/>
                    <a:pt x="915046" y="1920934"/>
                    <a:pt x="915958" y="1912726"/>
                  </a:cubicBezTo>
                  <a:cubicBezTo>
                    <a:pt x="916870" y="1908166"/>
                    <a:pt x="917782" y="1905430"/>
                    <a:pt x="918694" y="1899959"/>
                  </a:cubicBezTo>
                  <a:cubicBezTo>
                    <a:pt x="925078" y="1876247"/>
                    <a:pt x="934198" y="1855272"/>
                    <a:pt x="941493" y="1835209"/>
                  </a:cubicBezTo>
                  <a:cubicBezTo>
                    <a:pt x="948789" y="1816057"/>
                    <a:pt x="954260" y="1797818"/>
                    <a:pt x="956084" y="1781403"/>
                  </a:cubicBezTo>
                  <a:cubicBezTo>
                    <a:pt x="957908" y="1771371"/>
                    <a:pt x="958820" y="1757691"/>
                    <a:pt x="966116" y="1743100"/>
                  </a:cubicBezTo>
                  <a:cubicBezTo>
                    <a:pt x="969764" y="1735804"/>
                    <a:pt x="975236" y="1728509"/>
                    <a:pt x="982532" y="1722125"/>
                  </a:cubicBezTo>
                  <a:cubicBezTo>
                    <a:pt x="989827" y="1715741"/>
                    <a:pt x="998035" y="1710269"/>
                    <a:pt x="1007155" y="1705709"/>
                  </a:cubicBezTo>
                  <a:cubicBezTo>
                    <a:pt x="1058225" y="1678350"/>
                    <a:pt x="1101999" y="1653727"/>
                    <a:pt x="1151246" y="1620896"/>
                  </a:cubicBezTo>
                  <a:cubicBezTo>
                    <a:pt x="1184076" y="1599009"/>
                    <a:pt x="1213260" y="1576210"/>
                    <a:pt x="1241530" y="1549763"/>
                  </a:cubicBezTo>
                  <a:cubicBezTo>
                    <a:pt x="1255210" y="1536083"/>
                    <a:pt x="1267978" y="1523316"/>
                    <a:pt x="1279833" y="1509636"/>
                  </a:cubicBezTo>
                  <a:cubicBezTo>
                    <a:pt x="1285305" y="1503252"/>
                    <a:pt x="1290777" y="1495957"/>
                    <a:pt x="1295337" y="1489573"/>
                  </a:cubicBezTo>
                  <a:cubicBezTo>
                    <a:pt x="1299897" y="1482277"/>
                    <a:pt x="1305368" y="1475893"/>
                    <a:pt x="1309016" y="1469509"/>
                  </a:cubicBezTo>
                  <a:cubicBezTo>
                    <a:pt x="1312664" y="1464038"/>
                    <a:pt x="1315400" y="1458566"/>
                    <a:pt x="1319048" y="1452182"/>
                  </a:cubicBezTo>
                  <a:cubicBezTo>
                    <a:pt x="1320872" y="1449446"/>
                    <a:pt x="1322696" y="1446710"/>
                    <a:pt x="1324520" y="1443974"/>
                  </a:cubicBezTo>
                  <a:cubicBezTo>
                    <a:pt x="1326344" y="1441239"/>
                    <a:pt x="1327256" y="1437591"/>
                    <a:pt x="1329080" y="1434855"/>
                  </a:cubicBezTo>
                  <a:cubicBezTo>
                    <a:pt x="1331815" y="1428471"/>
                    <a:pt x="1335464" y="1422999"/>
                    <a:pt x="1338199" y="1416615"/>
                  </a:cubicBezTo>
                  <a:cubicBezTo>
                    <a:pt x="1340935" y="1410232"/>
                    <a:pt x="1343671" y="1403848"/>
                    <a:pt x="1346407" y="1397464"/>
                  </a:cubicBezTo>
                  <a:cubicBezTo>
                    <a:pt x="1357350" y="1371929"/>
                    <a:pt x="1363734" y="1348218"/>
                    <a:pt x="1369206" y="1327243"/>
                  </a:cubicBezTo>
                  <a:cubicBezTo>
                    <a:pt x="1372854" y="1313563"/>
                    <a:pt x="1374678" y="1298972"/>
                    <a:pt x="1378326" y="1283468"/>
                  </a:cubicBezTo>
                  <a:cubicBezTo>
                    <a:pt x="1381062" y="1265229"/>
                    <a:pt x="1383798" y="1248813"/>
                    <a:pt x="1384709" y="1236046"/>
                  </a:cubicBezTo>
                  <a:cubicBezTo>
                    <a:pt x="1385622" y="1223278"/>
                    <a:pt x="1386534" y="1213247"/>
                    <a:pt x="1385622" y="1207775"/>
                  </a:cubicBezTo>
                  <a:cubicBezTo>
                    <a:pt x="1385622" y="1202303"/>
                    <a:pt x="1386534" y="1184064"/>
                    <a:pt x="1387445" y="1158529"/>
                  </a:cubicBezTo>
                  <a:cubicBezTo>
                    <a:pt x="1388358" y="1148497"/>
                    <a:pt x="1388358" y="1137553"/>
                    <a:pt x="1388358" y="1127521"/>
                  </a:cubicBezTo>
                  <a:cubicBezTo>
                    <a:pt x="1389269" y="1105634"/>
                    <a:pt x="1388358" y="1091043"/>
                    <a:pt x="1387445" y="1094691"/>
                  </a:cubicBezTo>
                  <a:cubicBezTo>
                    <a:pt x="1385622" y="1101074"/>
                    <a:pt x="1385622" y="1070980"/>
                    <a:pt x="1384709" y="1026293"/>
                  </a:cubicBezTo>
                  <a:cubicBezTo>
                    <a:pt x="1384709" y="1007142"/>
                    <a:pt x="1384709" y="987078"/>
                    <a:pt x="1383798" y="967927"/>
                  </a:cubicBezTo>
                  <a:cubicBezTo>
                    <a:pt x="1383798" y="934184"/>
                    <a:pt x="1382885" y="899529"/>
                    <a:pt x="1382885" y="860315"/>
                  </a:cubicBezTo>
                  <a:cubicBezTo>
                    <a:pt x="1382885" y="832044"/>
                    <a:pt x="1381974" y="803773"/>
                    <a:pt x="1380150" y="776414"/>
                  </a:cubicBezTo>
                  <a:cubicBezTo>
                    <a:pt x="1379238" y="749967"/>
                    <a:pt x="1378326" y="727167"/>
                    <a:pt x="1380150" y="729904"/>
                  </a:cubicBezTo>
                  <a:cubicBezTo>
                    <a:pt x="1381062" y="732639"/>
                    <a:pt x="1381974" y="737199"/>
                    <a:pt x="1382885" y="739935"/>
                  </a:cubicBezTo>
                  <a:cubicBezTo>
                    <a:pt x="1382885" y="740847"/>
                    <a:pt x="1382885" y="725344"/>
                    <a:pt x="1381974" y="715312"/>
                  </a:cubicBezTo>
                  <a:cubicBezTo>
                    <a:pt x="1381062" y="706192"/>
                    <a:pt x="1381062" y="696161"/>
                    <a:pt x="1380150" y="687041"/>
                  </a:cubicBezTo>
                  <a:cubicBezTo>
                    <a:pt x="1378326" y="668802"/>
                    <a:pt x="1377414" y="650562"/>
                    <a:pt x="1374678" y="633235"/>
                  </a:cubicBezTo>
                  <a:cubicBezTo>
                    <a:pt x="1369206" y="585812"/>
                    <a:pt x="1362823" y="538390"/>
                    <a:pt x="1353703" y="491880"/>
                  </a:cubicBezTo>
                  <a:cubicBezTo>
                    <a:pt x="1351879" y="480936"/>
                    <a:pt x="1349143" y="470904"/>
                    <a:pt x="1347319" y="461785"/>
                  </a:cubicBezTo>
                  <a:cubicBezTo>
                    <a:pt x="1346407" y="458137"/>
                    <a:pt x="1346407" y="457225"/>
                    <a:pt x="1346407" y="458137"/>
                  </a:cubicBezTo>
                  <a:cubicBezTo>
                    <a:pt x="1346407" y="459049"/>
                    <a:pt x="1347319" y="464521"/>
                    <a:pt x="1348231" y="469081"/>
                  </a:cubicBezTo>
                  <a:cubicBezTo>
                    <a:pt x="1350055" y="477288"/>
                    <a:pt x="1351879" y="487320"/>
                    <a:pt x="1352791" y="495528"/>
                  </a:cubicBezTo>
                  <a:cubicBezTo>
                    <a:pt x="1355526" y="511031"/>
                    <a:pt x="1358263" y="525623"/>
                    <a:pt x="1360086" y="541126"/>
                  </a:cubicBezTo>
                  <a:cubicBezTo>
                    <a:pt x="1361910" y="552982"/>
                    <a:pt x="1363734" y="565749"/>
                    <a:pt x="1365558" y="577605"/>
                  </a:cubicBezTo>
                  <a:cubicBezTo>
                    <a:pt x="1367382" y="590372"/>
                    <a:pt x="1368294" y="604964"/>
                    <a:pt x="1369206" y="609524"/>
                  </a:cubicBezTo>
                  <a:cubicBezTo>
                    <a:pt x="1369206" y="614083"/>
                    <a:pt x="1368294" y="605876"/>
                    <a:pt x="1366470" y="594020"/>
                  </a:cubicBezTo>
                  <a:cubicBezTo>
                    <a:pt x="1363734" y="588548"/>
                    <a:pt x="1361910" y="576693"/>
                    <a:pt x="1360086" y="564837"/>
                  </a:cubicBezTo>
                  <a:close/>
                  <a:moveTo>
                    <a:pt x="1163101" y="1628192"/>
                  </a:moveTo>
                  <a:cubicBezTo>
                    <a:pt x="1174045" y="1620896"/>
                    <a:pt x="1170397" y="1621808"/>
                    <a:pt x="1156717" y="1630928"/>
                  </a:cubicBezTo>
                  <a:cubicBezTo>
                    <a:pt x="1133918" y="1645519"/>
                    <a:pt x="1110207" y="1660111"/>
                    <a:pt x="1093792" y="1670142"/>
                  </a:cubicBezTo>
                  <a:cubicBezTo>
                    <a:pt x="1089232" y="1672879"/>
                    <a:pt x="1091968" y="1671966"/>
                    <a:pt x="1099264" y="1668319"/>
                  </a:cubicBezTo>
                  <a:cubicBezTo>
                    <a:pt x="1122063" y="1654639"/>
                    <a:pt x="1144862" y="1640960"/>
                    <a:pt x="1163101" y="1628192"/>
                  </a:cubicBezTo>
                  <a:close/>
                  <a:moveTo>
                    <a:pt x="1384709" y="886762"/>
                  </a:moveTo>
                  <a:cubicBezTo>
                    <a:pt x="1385622" y="895882"/>
                    <a:pt x="1385622" y="892234"/>
                    <a:pt x="1385622" y="879466"/>
                  </a:cubicBezTo>
                  <a:cubicBezTo>
                    <a:pt x="1385622" y="866699"/>
                    <a:pt x="1385622" y="847547"/>
                    <a:pt x="1384709" y="839340"/>
                  </a:cubicBezTo>
                  <a:cubicBezTo>
                    <a:pt x="1383798" y="830220"/>
                    <a:pt x="1383798" y="832956"/>
                    <a:pt x="1383798" y="845723"/>
                  </a:cubicBezTo>
                  <a:cubicBezTo>
                    <a:pt x="1383798" y="859403"/>
                    <a:pt x="1384709" y="878554"/>
                    <a:pt x="1384709" y="886762"/>
                  </a:cubicBezTo>
                  <a:close/>
                  <a:moveTo>
                    <a:pt x="1391093" y="996198"/>
                  </a:moveTo>
                  <a:lnTo>
                    <a:pt x="1391093" y="994374"/>
                  </a:lnTo>
                  <a:lnTo>
                    <a:pt x="1391093" y="990726"/>
                  </a:lnTo>
                  <a:lnTo>
                    <a:pt x="1391093" y="996198"/>
                  </a:lnTo>
                  <a:close/>
                  <a:moveTo>
                    <a:pt x="1389269" y="1259757"/>
                  </a:moveTo>
                  <a:cubicBezTo>
                    <a:pt x="1389269" y="1257021"/>
                    <a:pt x="1389269" y="1255197"/>
                    <a:pt x="1389269" y="1254285"/>
                  </a:cubicBezTo>
                  <a:cubicBezTo>
                    <a:pt x="1389269" y="1253373"/>
                    <a:pt x="1386534" y="1265229"/>
                    <a:pt x="1385622" y="1272525"/>
                  </a:cubicBezTo>
                  <a:cubicBezTo>
                    <a:pt x="1384709" y="1275260"/>
                    <a:pt x="1384709" y="1278908"/>
                    <a:pt x="1383798" y="1281644"/>
                  </a:cubicBezTo>
                  <a:cubicBezTo>
                    <a:pt x="1374678" y="1330890"/>
                    <a:pt x="1360999" y="1375577"/>
                    <a:pt x="1345495" y="1411144"/>
                  </a:cubicBezTo>
                  <a:cubicBezTo>
                    <a:pt x="1344583" y="1412968"/>
                    <a:pt x="1343671" y="1415703"/>
                    <a:pt x="1343671" y="1415703"/>
                  </a:cubicBezTo>
                  <a:cubicBezTo>
                    <a:pt x="1343671" y="1416615"/>
                    <a:pt x="1343671" y="1417527"/>
                    <a:pt x="1344583" y="1415703"/>
                  </a:cubicBezTo>
                  <a:cubicBezTo>
                    <a:pt x="1345495" y="1412968"/>
                    <a:pt x="1349143" y="1404760"/>
                    <a:pt x="1350967" y="1401112"/>
                  </a:cubicBezTo>
                  <a:cubicBezTo>
                    <a:pt x="1368294" y="1359162"/>
                    <a:pt x="1379238" y="1316299"/>
                    <a:pt x="1386534" y="1273436"/>
                  </a:cubicBezTo>
                  <a:cubicBezTo>
                    <a:pt x="1388358" y="1267965"/>
                    <a:pt x="1388358" y="1263405"/>
                    <a:pt x="1389269" y="1259757"/>
                  </a:cubicBezTo>
                  <a:close/>
                  <a:moveTo>
                    <a:pt x="1388358" y="794653"/>
                  </a:moveTo>
                  <a:cubicBezTo>
                    <a:pt x="1388358" y="792829"/>
                    <a:pt x="1388358" y="791005"/>
                    <a:pt x="1388358" y="791917"/>
                  </a:cubicBezTo>
                  <a:cubicBezTo>
                    <a:pt x="1388358" y="795565"/>
                    <a:pt x="1388358" y="801037"/>
                    <a:pt x="1388358" y="805597"/>
                  </a:cubicBezTo>
                  <a:cubicBezTo>
                    <a:pt x="1389269" y="834780"/>
                    <a:pt x="1390182" y="860315"/>
                    <a:pt x="1391093" y="881290"/>
                  </a:cubicBezTo>
                  <a:cubicBezTo>
                    <a:pt x="1391093" y="881290"/>
                    <a:pt x="1391093" y="881290"/>
                    <a:pt x="1391093" y="880378"/>
                  </a:cubicBezTo>
                  <a:cubicBezTo>
                    <a:pt x="1391093" y="878554"/>
                    <a:pt x="1391093" y="875818"/>
                    <a:pt x="1391093" y="873082"/>
                  </a:cubicBezTo>
                  <a:cubicBezTo>
                    <a:pt x="1390182" y="842075"/>
                    <a:pt x="1390182" y="816540"/>
                    <a:pt x="1388358" y="794653"/>
                  </a:cubicBezTo>
                  <a:close/>
                  <a:moveTo>
                    <a:pt x="885863" y="1746748"/>
                  </a:moveTo>
                  <a:cubicBezTo>
                    <a:pt x="886775" y="1746748"/>
                    <a:pt x="886775" y="1746748"/>
                    <a:pt x="888599" y="1746748"/>
                  </a:cubicBezTo>
                  <a:cubicBezTo>
                    <a:pt x="890423" y="1746748"/>
                    <a:pt x="894982" y="1745836"/>
                    <a:pt x="895895" y="1745836"/>
                  </a:cubicBezTo>
                  <a:cubicBezTo>
                    <a:pt x="900455" y="1744924"/>
                    <a:pt x="899542" y="1744924"/>
                    <a:pt x="892247" y="1745836"/>
                  </a:cubicBezTo>
                  <a:cubicBezTo>
                    <a:pt x="890423" y="1745836"/>
                    <a:pt x="887687" y="1746748"/>
                    <a:pt x="885863" y="1746748"/>
                  </a:cubicBezTo>
                  <a:close/>
                  <a:moveTo>
                    <a:pt x="43205" y="1254285"/>
                  </a:moveTo>
                  <a:cubicBezTo>
                    <a:pt x="30437" y="1203215"/>
                    <a:pt x="21317" y="1152145"/>
                    <a:pt x="15845" y="1100162"/>
                  </a:cubicBezTo>
                  <a:cubicBezTo>
                    <a:pt x="14021" y="1081011"/>
                    <a:pt x="12197" y="1062772"/>
                    <a:pt x="10373" y="1048180"/>
                  </a:cubicBezTo>
                  <a:cubicBezTo>
                    <a:pt x="8550" y="1034501"/>
                    <a:pt x="8550" y="1037237"/>
                    <a:pt x="9462" y="1054564"/>
                  </a:cubicBezTo>
                  <a:cubicBezTo>
                    <a:pt x="9462" y="1060036"/>
                    <a:pt x="10373" y="1066420"/>
                    <a:pt x="10373" y="1071892"/>
                  </a:cubicBezTo>
                  <a:cubicBezTo>
                    <a:pt x="14933" y="1125698"/>
                    <a:pt x="21317" y="1178592"/>
                    <a:pt x="34085" y="1233310"/>
                  </a:cubicBezTo>
                  <a:cubicBezTo>
                    <a:pt x="40469" y="1263405"/>
                    <a:pt x="49588" y="1294412"/>
                    <a:pt x="59620" y="1324507"/>
                  </a:cubicBezTo>
                  <a:cubicBezTo>
                    <a:pt x="69651" y="1354602"/>
                    <a:pt x="82419" y="1384697"/>
                    <a:pt x="97010" y="1414791"/>
                  </a:cubicBezTo>
                  <a:cubicBezTo>
                    <a:pt x="116162" y="1453094"/>
                    <a:pt x="136225" y="1485013"/>
                    <a:pt x="154465" y="1508724"/>
                  </a:cubicBezTo>
                  <a:cubicBezTo>
                    <a:pt x="175440" y="1536995"/>
                    <a:pt x="198239" y="1563442"/>
                    <a:pt x="223774" y="1588977"/>
                  </a:cubicBezTo>
                  <a:cubicBezTo>
                    <a:pt x="242013" y="1606305"/>
                    <a:pt x="248397" y="1610865"/>
                    <a:pt x="237454" y="1599009"/>
                  </a:cubicBezTo>
                  <a:cubicBezTo>
                    <a:pt x="230158" y="1590801"/>
                    <a:pt x="222862" y="1582594"/>
                    <a:pt x="216478" y="1574386"/>
                  </a:cubicBezTo>
                  <a:cubicBezTo>
                    <a:pt x="209183" y="1566178"/>
                    <a:pt x="201887" y="1556146"/>
                    <a:pt x="194591" y="1546115"/>
                  </a:cubicBezTo>
                  <a:cubicBezTo>
                    <a:pt x="190943" y="1541555"/>
                    <a:pt x="185471" y="1534259"/>
                    <a:pt x="180000" y="1526052"/>
                  </a:cubicBezTo>
                  <a:cubicBezTo>
                    <a:pt x="177264" y="1522404"/>
                    <a:pt x="173616" y="1517844"/>
                    <a:pt x="170880" y="1513284"/>
                  </a:cubicBezTo>
                  <a:cubicBezTo>
                    <a:pt x="168144" y="1508724"/>
                    <a:pt x="164496" y="1504164"/>
                    <a:pt x="161760" y="1499605"/>
                  </a:cubicBezTo>
                  <a:cubicBezTo>
                    <a:pt x="151728" y="1485013"/>
                    <a:pt x="144433" y="1474069"/>
                    <a:pt x="141697" y="1470421"/>
                  </a:cubicBezTo>
                  <a:cubicBezTo>
                    <a:pt x="139873" y="1468598"/>
                    <a:pt x="138961" y="1467686"/>
                    <a:pt x="138961" y="1467686"/>
                  </a:cubicBezTo>
                  <a:cubicBezTo>
                    <a:pt x="138961" y="1468598"/>
                    <a:pt x="134401" y="1464038"/>
                    <a:pt x="128929" y="1454006"/>
                  </a:cubicBezTo>
                  <a:cubicBezTo>
                    <a:pt x="126193" y="1449446"/>
                    <a:pt x="122546" y="1443062"/>
                    <a:pt x="117986" y="1436679"/>
                  </a:cubicBezTo>
                  <a:cubicBezTo>
                    <a:pt x="114338" y="1429383"/>
                    <a:pt x="109778" y="1422087"/>
                    <a:pt x="105218" y="1413880"/>
                  </a:cubicBezTo>
                  <a:cubicBezTo>
                    <a:pt x="89715" y="1383785"/>
                    <a:pt x="75123" y="1350042"/>
                    <a:pt x="62356" y="1309915"/>
                  </a:cubicBezTo>
                  <a:cubicBezTo>
                    <a:pt x="58708" y="1300795"/>
                    <a:pt x="55972" y="1290764"/>
                    <a:pt x="53236" y="1280732"/>
                  </a:cubicBezTo>
                  <a:cubicBezTo>
                    <a:pt x="48676" y="1273436"/>
                    <a:pt x="45940" y="1264317"/>
                    <a:pt x="43205" y="1254285"/>
                  </a:cubicBezTo>
                  <a:close/>
                  <a:moveTo>
                    <a:pt x="163584" y="1461302"/>
                  </a:moveTo>
                  <a:cubicBezTo>
                    <a:pt x="166320" y="1466774"/>
                    <a:pt x="169968" y="1471334"/>
                    <a:pt x="172704" y="1476805"/>
                  </a:cubicBezTo>
                  <a:cubicBezTo>
                    <a:pt x="176352" y="1482277"/>
                    <a:pt x="179087" y="1486837"/>
                    <a:pt x="182736" y="1492309"/>
                  </a:cubicBezTo>
                  <a:cubicBezTo>
                    <a:pt x="189119" y="1503252"/>
                    <a:pt x="196415" y="1512372"/>
                    <a:pt x="202799" y="1522404"/>
                  </a:cubicBezTo>
                  <a:cubicBezTo>
                    <a:pt x="240189" y="1571650"/>
                    <a:pt x="282140" y="1614513"/>
                    <a:pt x="332299" y="1650079"/>
                  </a:cubicBezTo>
                  <a:cubicBezTo>
                    <a:pt x="357834" y="1668319"/>
                    <a:pt x="388840" y="1686558"/>
                    <a:pt x="422583" y="1702061"/>
                  </a:cubicBezTo>
                  <a:cubicBezTo>
                    <a:pt x="460886" y="1719389"/>
                    <a:pt x="494629" y="1728509"/>
                    <a:pt x="522900" y="1734892"/>
                  </a:cubicBezTo>
                  <a:cubicBezTo>
                    <a:pt x="547523" y="1740364"/>
                    <a:pt x="552994" y="1740364"/>
                    <a:pt x="533843" y="1734892"/>
                  </a:cubicBezTo>
                  <a:cubicBezTo>
                    <a:pt x="527459" y="1733068"/>
                    <a:pt x="520164" y="1731244"/>
                    <a:pt x="512868" y="1728509"/>
                  </a:cubicBezTo>
                  <a:cubicBezTo>
                    <a:pt x="505572" y="1725773"/>
                    <a:pt x="498276" y="1723949"/>
                    <a:pt x="490069" y="1721213"/>
                  </a:cubicBezTo>
                  <a:cubicBezTo>
                    <a:pt x="474565" y="1715741"/>
                    <a:pt x="453590" y="1708445"/>
                    <a:pt x="429879" y="1697501"/>
                  </a:cubicBezTo>
                  <a:cubicBezTo>
                    <a:pt x="400696" y="1684734"/>
                    <a:pt x="372425" y="1669231"/>
                    <a:pt x="345978" y="1651903"/>
                  </a:cubicBezTo>
                  <a:cubicBezTo>
                    <a:pt x="318619" y="1633664"/>
                    <a:pt x="296732" y="1615424"/>
                    <a:pt x="285788" y="1603569"/>
                  </a:cubicBezTo>
                  <a:cubicBezTo>
                    <a:pt x="271197" y="1589889"/>
                    <a:pt x="248397" y="1567090"/>
                    <a:pt x="224686" y="1540643"/>
                  </a:cubicBezTo>
                  <a:cubicBezTo>
                    <a:pt x="205535" y="1518756"/>
                    <a:pt x="189119" y="1495957"/>
                    <a:pt x="173616" y="1473158"/>
                  </a:cubicBezTo>
                  <a:cubicBezTo>
                    <a:pt x="159936" y="1452182"/>
                    <a:pt x="154465" y="1445799"/>
                    <a:pt x="163584" y="1461302"/>
                  </a:cubicBezTo>
                  <a:close/>
                  <a:moveTo>
                    <a:pt x="34085" y="583988"/>
                  </a:moveTo>
                  <a:lnTo>
                    <a:pt x="33173" y="589460"/>
                  </a:lnTo>
                  <a:lnTo>
                    <a:pt x="33173" y="589460"/>
                  </a:lnTo>
                  <a:lnTo>
                    <a:pt x="34085" y="583988"/>
                  </a:lnTo>
                  <a:close/>
                  <a:moveTo>
                    <a:pt x="69651" y="462697"/>
                  </a:moveTo>
                  <a:cubicBezTo>
                    <a:pt x="71475" y="456313"/>
                    <a:pt x="70564" y="457225"/>
                    <a:pt x="68740" y="463609"/>
                  </a:cubicBezTo>
                  <a:cubicBezTo>
                    <a:pt x="66004" y="469992"/>
                    <a:pt x="62356" y="481848"/>
                    <a:pt x="60532" y="488232"/>
                  </a:cubicBezTo>
                  <a:cubicBezTo>
                    <a:pt x="58708" y="494616"/>
                    <a:pt x="59620" y="493704"/>
                    <a:pt x="61444" y="487320"/>
                  </a:cubicBezTo>
                  <a:cubicBezTo>
                    <a:pt x="64180" y="480936"/>
                    <a:pt x="67828" y="469081"/>
                    <a:pt x="69651" y="462697"/>
                  </a:cubicBezTo>
                  <a:close/>
                  <a:moveTo>
                    <a:pt x="741772" y="32248"/>
                  </a:moveTo>
                  <a:cubicBezTo>
                    <a:pt x="729005" y="32248"/>
                    <a:pt x="739948" y="33160"/>
                    <a:pt x="758187" y="33160"/>
                  </a:cubicBezTo>
                  <a:cubicBezTo>
                    <a:pt x="763659" y="33160"/>
                    <a:pt x="770043" y="33160"/>
                    <a:pt x="775515" y="33160"/>
                  </a:cubicBezTo>
                  <a:cubicBezTo>
                    <a:pt x="781899" y="33160"/>
                    <a:pt x="776427" y="32248"/>
                    <a:pt x="760924" y="32248"/>
                  </a:cubicBezTo>
                  <a:cubicBezTo>
                    <a:pt x="755451" y="32248"/>
                    <a:pt x="746332" y="32248"/>
                    <a:pt x="741772" y="32248"/>
                  </a:cubicBezTo>
                  <a:close/>
                  <a:moveTo>
                    <a:pt x="880391" y="52311"/>
                  </a:moveTo>
                  <a:cubicBezTo>
                    <a:pt x="889511" y="53223"/>
                    <a:pt x="895895" y="55047"/>
                    <a:pt x="903190" y="55959"/>
                  </a:cubicBezTo>
                  <a:cubicBezTo>
                    <a:pt x="915046" y="57783"/>
                    <a:pt x="907750" y="55959"/>
                    <a:pt x="892247" y="52311"/>
                  </a:cubicBezTo>
                  <a:cubicBezTo>
                    <a:pt x="882215" y="50487"/>
                    <a:pt x="872183" y="48663"/>
                    <a:pt x="862152" y="46839"/>
                  </a:cubicBezTo>
                  <a:cubicBezTo>
                    <a:pt x="826585" y="42279"/>
                    <a:pt x="791018" y="38632"/>
                    <a:pt x="755451" y="38632"/>
                  </a:cubicBezTo>
                  <a:cubicBezTo>
                    <a:pt x="742684" y="38632"/>
                    <a:pt x="730828" y="38632"/>
                    <a:pt x="718061" y="39544"/>
                  </a:cubicBezTo>
                  <a:lnTo>
                    <a:pt x="680670" y="42279"/>
                  </a:lnTo>
                  <a:cubicBezTo>
                    <a:pt x="678846" y="42279"/>
                    <a:pt x="677022" y="42279"/>
                    <a:pt x="675198" y="43191"/>
                  </a:cubicBezTo>
                  <a:cubicBezTo>
                    <a:pt x="673374" y="43191"/>
                    <a:pt x="672463" y="43191"/>
                    <a:pt x="672463" y="43191"/>
                  </a:cubicBezTo>
                  <a:cubicBezTo>
                    <a:pt x="672463" y="43191"/>
                    <a:pt x="672463" y="43191"/>
                    <a:pt x="676110" y="42279"/>
                  </a:cubicBezTo>
                  <a:cubicBezTo>
                    <a:pt x="688878" y="40456"/>
                    <a:pt x="707117" y="39544"/>
                    <a:pt x="725357" y="38632"/>
                  </a:cubicBezTo>
                  <a:cubicBezTo>
                    <a:pt x="775515" y="36808"/>
                    <a:pt x="825673" y="40456"/>
                    <a:pt x="874920" y="47751"/>
                  </a:cubicBezTo>
                  <a:cubicBezTo>
                    <a:pt x="892247" y="50487"/>
                    <a:pt x="908662" y="53223"/>
                    <a:pt x="924166" y="56871"/>
                  </a:cubicBezTo>
                  <a:cubicBezTo>
                    <a:pt x="928725" y="57783"/>
                    <a:pt x="933285" y="58695"/>
                    <a:pt x="932373" y="58695"/>
                  </a:cubicBezTo>
                  <a:cubicBezTo>
                    <a:pt x="932373" y="58695"/>
                    <a:pt x="926901" y="56871"/>
                    <a:pt x="922341" y="55959"/>
                  </a:cubicBezTo>
                  <a:cubicBezTo>
                    <a:pt x="916870" y="55047"/>
                    <a:pt x="909574" y="53223"/>
                    <a:pt x="903190" y="51399"/>
                  </a:cubicBezTo>
                  <a:cubicBezTo>
                    <a:pt x="847561" y="40456"/>
                    <a:pt x="791018" y="35896"/>
                    <a:pt x="738124" y="36808"/>
                  </a:cubicBezTo>
                  <a:cubicBezTo>
                    <a:pt x="684318" y="37720"/>
                    <a:pt x="633248" y="45015"/>
                    <a:pt x="586737" y="55959"/>
                  </a:cubicBezTo>
                  <a:cubicBezTo>
                    <a:pt x="539315" y="66903"/>
                    <a:pt x="488245" y="85142"/>
                    <a:pt x="438087" y="108853"/>
                  </a:cubicBezTo>
                  <a:cubicBezTo>
                    <a:pt x="375161" y="138036"/>
                    <a:pt x="318619" y="175427"/>
                    <a:pt x="269373" y="220113"/>
                  </a:cubicBezTo>
                  <a:cubicBezTo>
                    <a:pt x="259341" y="229233"/>
                    <a:pt x="251133" y="236529"/>
                    <a:pt x="245662" y="242912"/>
                  </a:cubicBezTo>
                  <a:cubicBezTo>
                    <a:pt x="242013" y="246560"/>
                    <a:pt x="243838" y="245648"/>
                    <a:pt x="252957" y="237441"/>
                  </a:cubicBezTo>
                  <a:cubicBezTo>
                    <a:pt x="254781" y="235617"/>
                    <a:pt x="262077" y="229233"/>
                    <a:pt x="268461" y="223761"/>
                  </a:cubicBezTo>
                  <a:cubicBezTo>
                    <a:pt x="293083" y="200962"/>
                    <a:pt x="320443" y="180899"/>
                    <a:pt x="348714" y="161747"/>
                  </a:cubicBezTo>
                  <a:cubicBezTo>
                    <a:pt x="360569" y="154452"/>
                    <a:pt x="372425" y="147156"/>
                    <a:pt x="384280" y="139860"/>
                  </a:cubicBezTo>
                  <a:cubicBezTo>
                    <a:pt x="396136" y="132564"/>
                    <a:pt x="408904" y="127093"/>
                    <a:pt x="419847" y="120709"/>
                  </a:cubicBezTo>
                  <a:cubicBezTo>
                    <a:pt x="480037" y="90614"/>
                    <a:pt x="550259" y="66903"/>
                    <a:pt x="616832" y="55959"/>
                  </a:cubicBezTo>
                  <a:cubicBezTo>
                    <a:pt x="623216" y="55047"/>
                    <a:pt x="630512" y="53223"/>
                    <a:pt x="637808" y="52311"/>
                  </a:cubicBezTo>
                  <a:cubicBezTo>
                    <a:pt x="679758" y="45927"/>
                    <a:pt x="722621" y="43191"/>
                    <a:pt x="763659" y="43191"/>
                  </a:cubicBezTo>
                  <a:cubicBezTo>
                    <a:pt x="804698" y="44103"/>
                    <a:pt x="844824" y="46839"/>
                    <a:pt x="880391" y="52311"/>
                  </a:cubicBezTo>
                  <a:close/>
                  <a:moveTo>
                    <a:pt x="358745" y="181811"/>
                  </a:moveTo>
                  <a:cubicBezTo>
                    <a:pt x="363305" y="178163"/>
                    <a:pt x="361481" y="179075"/>
                    <a:pt x="353274" y="184546"/>
                  </a:cubicBezTo>
                  <a:cubicBezTo>
                    <a:pt x="345066" y="190018"/>
                    <a:pt x="338682" y="194578"/>
                    <a:pt x="333210" y="199138"/>
                  </a:cubicBezTo>
                  <a:cubicBezTo>
                    <a:pt x="328650" y="202786"/>
                    <a:pt x="330474" y="201874"/>
                    <a:pt x="337770" y="196402"/>
                  </a:cubicBezTo>
                  <a:cubicBezTo>
                    <a:pt x="345066" y="190930"/>
                    <a:pt x="352361" y="186370"/>
                    <a:pt x="358745" y="181811"/>
                  </a:cubicBezTo>
                  <a:close/>
                  <a:moveTo>
                    <a:pt x="777339" y="50487"/>
                  </a:moveTo>
                  <a:cubicBezTo>
                    <a:pt x="780986" y="50487"/>
                    <a:pt x="779163" y="50487"/>
                    <a:pt x="780075" y="50487"/>
                  </a:cubicBezTo>
                  <a:cubicBezTo>
                    <a:pt x="774603" y="50487"/>
                    <a:pt x="767307" y="49575"/>
                    <a:pt x="762747" y="49575"/>
                  </a:cubicBezTo>
                  <a:cubicBezTo>
                    <a:pt x="758187" y="49575"/>
                    <a:pt x="754540" y="49575"/>
                    <a:pt x="754540" y="49575"/>
                  </a:cubicBezTo>
                  <a:cubicBezTo>
                    <a:pt x="754540" y="49575"/>
                    <a:pt x="755451" y="49575"/>
                    <a:pt x="757275" y="49575"/>
                  </a:cubicBezTo>
                  <a:cubicBezTo>
                    <a:pt x="759100" y="49575"/>
                    <a:pt x="760924" y="49575"/>
                    <a:pt x="763659" y="49575"/>
                  </a:cubicBezTo>
                  <a:cubicBezTo>
                    <a:pt x="768219" y="50487"/>
                    <a:pt x="773691" y="50487"/>
                    <a:pt x="777339" y="50487"/>
                  </a:cubicBezTo>
                  <a:close/>
                  <a:moveTo>
                    <a:pt x="897719" y="64167"/>
                  </a:moveTo>
                  <a:cubicBezTo>
                    <a:pt x="903190" y="64167"/>
                    <a:pt x="904102" y="64167"/>
                    <a:pt x="897719" y="64167"/>
                  </a:cubicBezTo>
                  <a:cubicBezTo>
                    <a:pt x="894071" y="63255"/>
                    <a:pt x="885863" y="61431"/>
                    <a:pt x="881303" y="60519"/>
                  </a:cubicBezTo>
                  <a:cubicBezTo>
                    <a:pt x="874920" y="59607"/>
                    <a:pt x="874007" y="59607"/>
                    <a:pt x="880391" y="60519"/>
                  </a:cubicBezTo>
                  <a:cubicBezTo>
                    <a:pt x="884039" y="61431"/>
                    <a:pt x="891335" y="62343"/>
                    <a:pt x="897719" y="64167"/>
                  </a:cubicBezTo>
                  <a:close/>
                  <a:moveTo>
                    <a:pt x="1326344" y="319518"/>
                  </a:moveTo>
                  <a:cubicBezTo>
                    <a:pt x="1329080" y="324078"/>
                    <a:pt x="1331815" y="328637"/>
                    <a:pt x="1333639" y="332285"/>
                  </a:cubicBezTo>
                  <a:cubicBezTo>
                    <a:pt x="1334551" y="334109"/>
                    <a:pt x="1335464" y="335021"/>
                    <a:pt x="1335464" y="335933"/>
                  </a:cubicBezTo>
                  <a:cubicBezTo>
                    <a:pt x="1335464" y="335021"/>
                    <a:pt x="1335464" y="335933"/>
                    <a:pt x="1334551" y="334109"/>
                  </a:cubicBezTo>
                  <a:cubicBezTo>
                    <a:pt x="1332727" y="329549"/>
                    <a:pt x="1329080" y="324078"/>
                    <a:pt x="1327256" y="319518"/>
                  </a:cubicBezTo>
                  <a:cubicBezTo>
                    <a:pt x="1308104" y="286687"/>
                    <a:pt x="1284393" y="254768"/>
                    <a:pt x="1256122" y="228321"/>
                  </a:cubicBezTo>
                  <a:cubicBezTo>
                    <a:pt x="1226939" y="201874"/>
                    <a:pt x="1194108" y="179075"/>
                    <a:pt x="1159453" y="159923"/>
                  </a:cubicBezTo>
                  <a:cubicBezTo>
                    <a:pt x="1124799" y="140772"/>
                    <a:pt x="1089232" y="123445"/>
                    <a:pt x="1050017" y="107029"/>
                  </a:cubicBezTo>
                  <a:cubicBezTo>
                    <a:pt x="1038162" y="102469"/>
                    <a:pt x="1024482" y="96998"/>
                    <a:pt x="1014451" y="93350"/>
                  </a:cubicBezTo>
                  <a:cubicBezTo>
                    <a:pt x="1008067" y="91526"/>
                    <a:pt x="1002595" y="89702"/>
                    <a:pt x="1002595" y="90614"/>
                  </a:cubicBezTo>
                  <a:cubicBezTo>
                    <a:pt x="1003507" y="91526"/>
                    <a:pt x="1011715" y="94262"/>
                    <a:pt x="1019010" y="96998"/>
                  </a:cubicBezTo>
                  <a:cubicBezTo>
                    <a:pt x="1030866" y="101557"/>
                    <a:pt x="1044545" y="107029"/>
                    <a:pt x="1056401" y="111589"/>
                  </a:cubicBezTo>
                  <a:cubicBezTo>
                    <a:pt x="1091056" y="126181"/>
                    <a:pt x="1125711" y="143508"/>
                    <a:pt x="1156717" y="160835"/>
                  </a:cubicBezTo>
                  <a:cubicBezTo>
                    <a:pt x="1192284" y="180899"/>
                    <a:pt x="1226027" y="203698"/>
                    <a:pt x="1255210" y="229233"/>
                  </a:cubicBezTo>
                  <a:cubicBezTo>
                    <a:pt x="1284393" y="255680"/>
                    <a:pt x="1308104" y="286687"/>
                    <a:pt x="1326344" y="319518"/>
                  </a:cubicBezTo>
                  <a:close/>
                  <a:moveTo>
                    <a:pt x="938757" y="89702"/>
                  </a:moveTo>
                  <a:cubicBezTo>
                    <a:pt x="948789" y="91526"/>
                    <a:pt x="949701" y="91526"/>
                    <a:pt x="941493" y="89702"/>
                  </a:cubicBezTo>
                  <a:cubicBezTo>
                    <a:pt x="934198" y="86966"/>
                    <a:pt x="916870" y="83318"/>
                    <a:pt x="907750" y="81494"/>
                  </a:cubicBezTo>
                  <a:cubicBezTo>
                    <a:pt x="897719" y="79670"/>
                    <a:pt x="896806" y="79670"/>
                    <a:pt x="905014" y="81494"/>
                  </a:cubicBezTo>
                  <a:cubicBezTo>
                    <a:pt x="912310" y="83318"/>
                    <a:pt x="928725" y="86966"/>
                    <a:pt x="938757" y="89702"/>
                  </a:cubicBezTo>
                  <a:close/>
                  <a:moveTo>
                    <a:pt x="1374678" y="468169"/>
                  </a:moveTo>
                  <a:cubicBezTo>
                    <a:pt x="1372854" y="461785"/>
                    <a:pt x="1373766" y="466345"/>
                    <a:pt x="1375590" y="476376"/>
                  </a:cubicBezTo>
                  <a:cubicBezTo>
                    <a:pt x="1376502" y="480936"/>
                    <a:pt x="1378326" y="488232"/>
                    <a:pt x="1378326" y="489144"/>
                  </a:cubicBezTo>
                  <a:cubicBezTo>
                    <a:pt x="1378326" y="490056"/>
                    <a:pt x="1378326" y="485496"/>
                    <a:pt x="1377414" y="483672"/>
                  </a:cubicBezTo>
                  <a:cubicBezTo>
                    <a:pt x="1377414" y="478200"/>
                    <a:pt x="1375590" y="471816"/>
                    <a:pt x="1374678" y="468169"/>
                  </a:cubicBezTo>
                  <a:close/>
                  <a:moveTo>
                    <a:pt x="1109295" y="153540"/>
                  </a:moveTo>
                  <a:cubicBezTo>
                    <a:pt x="1119327" y="158099"/>
                    <a:pt x="1122063" y="159011"/>
                    <a:pt x="1113855" y="155363"/>
                  </a:cubicBezTo>
                  <a:cubicBezTo>
                    <a:pt x="1106559" y="151716"/>
                    <a:pt x="1091056" y="143508"/>
                    <a:pt x="1081936" y="139860"/>
                  </a:cubicBezTo>
                  <a:cubicBezTo>
                    <a:pt x="1075553" y="137124"/>
                    <a:pt x="1073729" y="136212"/>
                    <a:pt x="1077376" y="138948"/>
                  </a:cubicBezTo>
                  <a:cubicBezTo>
                    <a:pt x="1083760" y="140772"/>
                    <a:pt x="1099264" y="148980"/>
                    <a:pt x="1109295" y="153540"/>
                  </a:cubicBezTo>
                  <a:close/>
                  <a:moveTo>
                    <a:pt x="1083760" y="147156"/>
                  </a:moveTo>
                  <a:lnTo>
                    <a:pt x="1079200" y="145332"/>
                  </a:lnTo>
                  <a:lnTo>
                    <a:pt x="1078288" y="145332"/>
                  </a:lnTo>
                  <a:lnTo>
                    <a:pt x="1083760" y="147156"/>
                  </a:lnTo>
                  <a:close/>
                  <a:moveTo>
                    <a:pt x="1164925" y="190018"/>
                  </a:moveTo>
                  <a:cubicBezTo>
                    <a:pt x="1165837" y="190018"/>
                    <a:pt x="1167661" y="191842"/>
                    <a:pt x="1166749" y="190930"/>
                  </a:cubicBezTo>
                  <a:cubicBezTo>
                    <a:pt x="1165837" y="190018"/>
                    <a:pt x="1163101" y="188194"/>
                    <a:pt x="1161277" y="187282"/>
                  </a:cubicBezTo>
                  <a:cubicBezTo>
                    <a:pt x="1154893" y="183635"/>
                    <a:pt x="1153070" y="182723"/>
                    <a:pt x="1158541" y="185458"/>
                  </a:cubicBezTo>
                  <a:cubicBezTo>
                    <a:pt x="1159453" y="187282"/>
                    <a:pt x="1163101" y="189106"/>
                    <a:pt x="1164925" y="190018"/>
                  </a:cubicBezTo>
                  <a:close/>
                  <a:moveTo>
                    <a:pt x="1393829" y="690689"/>
                  </a:moveTo>
                  <a:cubicBezTo>
                    <a:pt x="1392917" y="687041"/>
                    <a:pt x="1392917" y="680657"/>
                    <a:pt x="1392917" y="681569"/>
                  </a:cubicBezTo>
                  <a:cubicBezTo>
                    <a:pt x="1392917" y="681569"/>
                    <a:pt x="1392917" y="689777"/>
                    <a:pt x="1393829" y="694337"/>
                  </a:cubicBezTo>
                  <a:cubicBezTo>
                    <a:pt x="1396565" y="735375"/>
                    <a:pt x="1398389" y="773678"/>
                    <a:pt x="1400213" y="810157"/>
                  </a:cubicBezTo>
                  <a:cubicBezTo>
                    <a:pt x="1400213" y="819276"/>
                    <a:pt x="1401125" y="825660"/>
                    <a:pt x="1401125" y="820188"/>
                  </a:cubicBezTo>
                  <a:cubicBezTo>
                    <a:pt x="1401125" y="815628"/>
                    <a:pt x="1401125" y="810157"/>
                    <a:pt x="1401125" y="804685"/>
                  </a:cubicBezTo>
                  <a:cubicBezTo>
                    <a:pt x="1399301" y="761822"/>
                    <a:pt x="1397477" y="726255"/>
                    <a:pt x="1393829" y="690689"/>
                  </a:cubicBezTo>
                  <a:close/>
                  <a:moveTo>
                    <a:pt x="1373766" y="580341"/>
                  </a:moveTo>
                  <a:cubicBezTo>
                    <a:pt x="1372854" y="575781"/>
                    <a:pt x="1371942" y="569397"/>
                    <a:pt x="1371942" y="566661"/>
                  </a:cubicBezTo>
                  <a:cubicBezTo>
                    <a:pt x="1371030" y="563013"/>
                    <a:pt x="1371030" y="565749"/>
                    <a:pt x="1371942" y="573045"/>
                  </a:cubicBezTo>
                  <a:cubicBezTo>
                    <a:pt x="1372854" y="577605"/>
                    <a:pt x="1373766" y="582165"/>
                    <a:pt x="1373766" y="587636"/>
                  </a:cubicBezTo>
                  <a:cubicBezTo>
                    <a:pt x="1374678" y="589460"/>
                    <a:pt x="1374678" y="587636"/>
                    <a:pt x="1373766" y="580341"/>
                  </a:cubicBezTo>
                  <a:close/>
                  <a:moveTo>
                    <a:pt x="1272538" y="279391"/>
                  </a:moveTo>
                  <a:cubicBezTo>
                    <a:pt x="1273449" y="280303"/>
                    <a:pt x="1275273" y="282127"/>
                    <a:pt x="1275273" y="282127"/>
                  </a:cubicBezTo>
                  <a:cubicBezTo>
                    <a:pt x="1274362" y="280303"/>
                    <a:pt x="1271626" y="277567"/>
                    <a:pt x="1268889" y="273919"/>
                  </a:cubicBezTo>
                  <a:cubicBezTo>
                    <a:pt x="1267978" y="273007"/>
                    <a:pt x="1268889" y="273919"/>
                    <a:pt x="1268889" y="273919"/>
                  </a:cubicBezTo>
                  <a:cubicBezTo>
                    <a:pt x="1268889" y="275743"/>
                    <a:pt x="1270713" y="277567"/>
                    <a:pt x="1272538" y="279391"/>
                  </a:cubicBezTo>
                  <a:close/>
                  <a:moveTo>
                    <a:pt x="1187725" y="210082"/>
                  </a:moveTo>
                  <a:lnTo>
                    <a:pt x="1197756" y="217377"/>
                  </a:lnTo>
                  <a:lnTo>
                    <a:pt x="1188636" y="210994"/>
                  </a:lnTo>
                  <a:cubicBezTo>
                    <a:pt x="1182252" y="206434"/>
                    <a:pt x="1178605" y="204610"/>
                    <a:pt x="1180429" y="205522"/>
                  </a:cubicBezTo>
                  <a:cubicBezTo>
                    <a:pt x="1181341" y="206434"/>
                    <a:pt x="1184989" y="209170"/>
                    <a:pt x="1187725" y="210082"/>
                  </a:cubicBezTo>
                  <a:close/>
                  <a:moveTo>
                    <a:pt x="1317224" y="366940"/>
                  </a:moveTo>
                  <a:cubicBezTo>
                    <a:pt x="1319960" y="372412"/>
                    <a:pt x="1321784" y="377884"/>
                    <a:pt x="1322696" y="377884"/>
                  </a:cubicBezTo>
                  <a:cubicBezTo>
                    <a:pt x="1322696" y="377884"/>
                    <a:pt x="1320872" y="371500"/>
                    <a:pt x="1318136" y="365116"/>
                  </a:cubicBezTo>
                  <a:cubicBezTo>
                    <a:pt x="1309016" y="342317"/>
                    <a:pt x="1295337" y="317694"/>
                    <a:pt x="1279833" y="295807"/>
                  </a:cubicBezTo>
                  <a:cubicBezTo>
                    <a:pt x="1265242" y="274831"/>
                    <a:pt x="1248827" y="258416"/>
                    <a:pt x="1235147" y="246560"/>
                  </a:cubicBezTo>
                  <a:cubicBezTo>
                    <a:pt x="1224203" y="237441"/>
                    <a:pt x="1215084" y="230145"/>
                    <a:pt x="1204140" y="222849"/>
                  </a:cubicBezTo>
                  <a:cubicBezTo>
                    <a:pt x="1221468" y="236529"/>
                    <a:pt x="1237883" y="250208"/>
                    <a:pt x="1251562" y="265712"/>
                  </a:cubicBezTo>
                  <a:cubicBezTo>
                    <a:pt x="1266154" y="281215"/>
                    <a:pt x="1278009" y="297631"/>
                    <a:pt x="1289865" y="315870"/>
                  </a:cubicBezTo>
                  <a:cubicBezTo>
                    <a:pt x="1300808" y="332285"/>
                    <a:pt x="1309928" y="351437"/>
                    <a:pt x="1317224" y="366940"/>
                  </a:cubicBezTo>
                  <a:close/>
                </a:path>
              </a:pathLst>
            </a:custGeom>
            <a:solidFill>
              <a:srgbClr val="A381BD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B2491C1-33A4-4231-B6AD-242FB2784167}"/>
                </a:ext>
              </a:extLst>
            </p:cNvPr>
            <p:cNvSpPr/>
            <p:nvPr/>
          </p:nvSpPr>
          <p:spPr>
            <a:xfrm>
              <a:off x="10195430" y="1887575"/>
              <a:ext cx="173274" cy="1012285"/>
            </a:xfrm>
            <a:custGeom>
              <a:avLst/>
              <a:gdLst>
                <a:gd name="connsiteX0" fmla="*/ 160373 w 173273"/>
                <a:gd name="connsiteY0" fmla="*/ 1017044 h 1012284"/>
                <a:gd name="connsiteX1" fmla="*/ 164021 w 173273"/>
                <a:gd name="connsiteY1" fmla="*/ 996069 h 1012284"/>
                <a:gd name="connsiteX2" fmla="*/ 174052 w 173273"/>
                <a:gd name="connsiteY2" fmla="*/ 712447 h 1012284"/>
                <a:gd name="connsiteX3" fmla="*/ 163109 w 173273"/>
                <a:gd name="connsiteY3" fmla="*/ 439768 h 1012284"/>
                <a:gd name="connsiteX4" fmla="*/ 152165 w 173273"/>
                <a:gd name="connsiteY4" fmla="*/ 339452 h 1012284"/>
                <a:gd name="connsiteX5" fmla="*/ 140310 w 173273"/>
                <a:gd name="connsiteY5" fmla="*/ 267406 h 1012284"/>
                <a:gd name="connsiteX6" fmla="*/ 129366 w 173273"/>
                <a:gd name="connsiteY6" fmla="*/ 215424 h 1012284"/>
                <a:gd name="connsiteX7" fmla="*/ 123894 w 173273"/>
                <a:gd name="connsiteY7" fmla="*/ 188977 h 1012284"/>
                <a:gd name="connsiteX8" fmla="*/ 117511 w 173273"/>
                <a:gd name="connsiteY8" fmla="*/ 165266 h 1012284"/>
                <a:gd name="connsiteX9" fmla="*/ 71912 w 173273"/>
                <a:gd name="connsiteY9" fmla="*/ 73157 h 1012284"/>
                <a:gd name="connsiteX10" fmla="*/ 45465 w 173273"/>
                <a:gd name="connsiteY10" fmla="*/ 39414 h 1012284"/>
                <a:gd name="connsiteX11" fmla="*/ 16282 w 173273"/>
                <a:gd name="connsiteY11" fmla="*/ 12055 h 1012284"/>
                <a:gd name="connsiteX12" fmla="*/ 1691 w 173273"/>
                <a:gd name="connsiteY12" fmla="*/ 1111 h 1012284"/>
                <a:gd name="connsiteX13" fmla="*/ 5338 w 173273"/>
                <a:gd name="connsiteY13" fmla="*/ 4759 h 1012284"/>
                <a:gd name="connsiteX14" fmla="*/ 10810 w 173273"/>
                <a:gd name="connsiteY14" fmla="*/ 9319 h 1012284"/>
                <a:gd name="connsiteX15" fmla="*/ 51849 w 173273"/>
                <a:gd name="connsiteY15" fmla="*/ 51270 h 1012284"/>
                <a:gd name="connsiteX16" fmla="*/ 84679 w 173273"/>
                <a:gd name="connsiteY16" fmla="*/ 100516 h 1012284"/>
                <a:gd name="connsiteX17" fmla="*/ 109303 w 173273"/>
                <a:gd name="connsiteY17" fmla="*/ 154322 h 1012284"/>
                <a:gd name="connsiteX18" fmla="*/ 117511 w 173273"/>
                <a:gd name="connsiteY18" fmla="*/ 182593 h 1012284"/>
                <a:gd name="connsiteX19" fmla="*/ 121158 w 173273"/>
                <a:gd name="connsiteY19" fmla="*/ 198096 h 1012284"/>
                <a:gd name="connsiteX20" fmla="*/ 124806 w 173273"/>
                <a:gd name="connsiteY20" fmla="*/ 214512 h 1012284"/>
                <a:gd name="connsiteX21" fmla="*/ 164933 w 173273"/>
                <a:gd name="connsiteY21" fmla="*/ 539173 h 1012284"/>
                <a:gd name="connsiteX22" fmla="*/ 166757 w 173273"/>
                <a:gd name="connsiteY22" fmla="*/ 592979 h 1012284"/>
                <a:gd name="connsiteX23" fmla="*/ 168581 w 173273"/>
                <a:gd name="connsiteY23" fmla="*/ 723390 h 1012284"/>
                <a:gd name="connsiteX24" fmla="*/ 168581 w 173273"/>
                <a:gd name="connsiteY24" fmla="*/ 851066 h 1012284"/>
                <a:gd name="connsiteX25" fmla="*/ 160373 w 173273"/>
                <a:gd name="connsiteY25" fmla="*/ 1002452 h 1012284"/>
                <a:gd name="connsiteX26" fmla="*/ 159461 w 173273"/>
                <a:gd name="connsiteY26" fmla="*/ 1008836 h 1012284"/>
                <a:gd name="connsiteX27" fmla="*/ 160373 w 173273"/>
                <a:gd name="connsiteY27" fmla="*/ 1017044 h 1012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3273" h="1012284">
                  <a:moveTo>
                    <a:pt x="160373" y="1017044"/>
                  </a:moveTo>
                  <a:cubicBezTo>
                    <a:pt x="160373" y="1018868"/>
                    <a:pt x="162197" y="1006100"/>
                    <a:pt x="164021" y="996069"/>
                  </a:cubicBezTo>
                  <a:cubicBezTo>
                    <a:pt x="175876" y="903960"/>
                    <a:pt x="174052" y="808203"/>
                    <a:pt x="174052" y="712447"/>
                  </a:cubicBezTo>
                  <a:cubicBezTo>
                    <a:pt x="174052" y="620338"/>
                    <a:pt x="172229" y="527317"/>
                    <a:pt x="163109" y="439768"/>
                  </a:cubicBezTo>
                  <a:cubicBezTo>
                    <a:pt x="160373" y="407849"/>
                    <a:pt x="156725" y="374106"/>
                    <a:pt x="152165" y="339452"/>
                  </a:cubicBezTo>
                  <a:cubicBezTo>
                    <a:pt x="148517" y="314828"/>
                    <a:pt x="144870" y="288381"/>
                    <a:pt x="140310" y="267406"/>
                  </a:cubicBezTo>
                  <a:cubicBezTo>
                    <a:pt x="136662" y="250079"/>
                    <a:pt x="133014" y="232751"/>
                    <a:pt x="129366" y="215424"/>
                  </a:cubicBezTo>
                  <a:cubicBezTo>
                    <a:pt x="127542" y="206304"/>
                    <a:pt x="125718" y="198096"/>
                    <a:pt x="123894" y="188977"/>
                  </a:cubicBezTo>
                  <a:cubicBezTo>
                    <a:pt x="122070" y="180769"/>
                    <a:pt x="120246" y="173473"/>
                    <a:pt x="117511" y="165266"/>
                  </a:cubicBezTo>
                  <a:cubicBezTo>
                    <a:pt x="107479" y="134259"/>
                    <a:pt x="91975" y="102340"/>
                    <a:pt x="71912" y="73157"/>
                  </a:cubicBezTo>
                  <a:cubicBezTo>
                    <a:pt x="63704" y="61301"/>
                    <a:pt x="54585" y="49446"/>
                    <a:pt x="45465" y="39414"/>
                  </a:cubicBezTo>
                  <a:cubicBezTo>
                    <a:pt x="36345" y="29382"/>
                    <a:pt x="26314" y="20263"/>
                    <a:pt x="16282" y="12055"/>
                  </a:cubicBezTo>
                  <a:cubicBezTo>
                    <a:pt x="10810" y="7495"/>
                    <a:pt x="6250" y="3847"/>
                    <a:pt x="1691" y="1111"/>
                  </a:cubicBezTo>
                  <a:cubicBezTo>
                    <a:pt x="-1958" y="-1624"/>
                    <a:pt x="778" y="1111"/>
                    <a:pt x="5338" y="4759"/>
                  </a:cubicBezTo>
                  <a:cubicBezTo>
                    <a:pt x="7162" y="6583"/>
                    <a:pt x="8986" y="7495"/>
                    <a:pt x="10810" y="9319"/>
                  </a:cubicBezTo>
                  <a:cubicBezTo>
                    <a:pt x="26314" y="22999"/>
                    <a:pt x="39993" y="35766"/>
                    <a:pt x="51849" y="51270"/>
                  </a:cubicBezTo>
                  <a:cubicBezTo>
                    <a:pt x="64616" y="66773"/>
                    <a:pt x="75560" y="83189"/>
                    <a:pt x="84679" y="100516"/>
                  </a:cubicBezTo>
                  <a:cubicBezTo>
                    <a:pt x="94711" y="117843"/>
                    <a:pt x="102919" y="136083"/>
                    <a:pt x="109303" y="154322"/>
                  </a:cubicBezTo>
                  <a:cubicBezTo>
                    <a:pt x="112951" y="163442"/>
                    <a:pt x="115687" y="172561"/>
                    <a:pt x="117511" y="182593"/>
                  </a:cubicBezTo>
                  <a:cubicBezTo>
                    <a:pt x="118422" y="187153"/>
                    <a:pt x="120246" y="192625"/>
                    <a:pt x="121158" y="198096"/>
                  </a:cubicBezTo>
                  <a:lnTo>
                    <a:pt x="124806" y="214512"/>
                  </a:lnTo>
                  <a:cubicBezTo>
                    <a:pt x="148517" y="323036"/>
                    <a:pt x="159461" y="433384"/>
                    <a:pt x="164933" y="539173"/>
                  </a:cubicBezTo>
                  <a:cubicBezTo>
                    <a:pt x="165845" y="556500"/>
                    <a:pt x="166757" y="574739"/>
                    <a:pt x="166757" y="592979"/>
                  </a:cubicBezTo>
                  <a:cubicBezTo>
                    <a:pt x="167669" y="636753"/>
                    <a:pt x="168581" y="680528"/>
                    <a:pt x="168581" y="723390"/>
                  </a:cubicBezTo>
                  <a:cubicBezTo>
                    <a:pt x="168581" y="766253"/>
                    <a:pt x="169492" y="809115"/>
                    <a:pt x="168581" y="851066"/>
                  </a:cubicBezTo>
                  <a:cubicBezTo>
                    <a:pt x="167669" y="905784"/>
                    <a:pt x="165845" y="955942"/>
                    <a:pt x="160373" y="1002452"/>
                  </a:cubicBezTo>
                  <a:cubicBezTo>
                    <a:pt x="160373" y="1005188"/>
                    <a:pt x="159461" y="1007924"/>
                    <a:pt x="159461" y="1008836"/>
                  </a:cubicBezTo>
                  <a:cubicBezTo>
                    <a:pt x="160373" y="1012484"/>
                    <a:pt x="160373" y="1015220"/>
                    <a:pt x="160373" y="1017044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1D63B08E-D439-411B-B4E7-CF2D3ADDA4D1}"/>
                </a:ext>
              </a:extLst>
            </p:cNvPr>
            <p:cNvSpPr/>
            <p:nvPr/>
          </p:nvSpPr>
          <p:spPr>
            <a:xfrm>
              <a:off x="10373131" y="2840744"/>
              <a:ext cx="9120" cy="18239"/>
            </a:xfrm>
            <a:custGeom>
              <a:avLst/>
              <a:gdLst>
                <a:gd name="connsiteX0" fmla="*/ 1824 w 0"/>
                <a:gd name="connsiteY0" fmla="*/ 2773 h 18239"/>
                <a:gd name="connsiteX1" fmla="*/ 1824 w 0"/>
                <a:gd name="connsiteY1" fmla="*/ 949 h 18239"/>
                <a:gd name="connsiteX2" fmla="*/ 0 w 0"/>
                <a:gd name="connsiteY2" fmla="*/ 14629 h 18239"/>
                <a:gd name="connsiteX3" fmla="*/ 0 w 0"/>
                <a:gd name="connsiteY3" fmla="*/ 21012 h 18239"/>
                <a:gd name="connsiteX4" fmla="*/ 912 w 0"/>
                <a:gd name="connsiteY4" fmla="*/ 13716 h 18239"/>
                <a:gd name="connsiteX5" fmla="*/ 1824 w 0"/>
                <a:gd name="connsiteY5" fmla="*/ 2773 h 18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h="18239">
                  <a:moveTo>
                    <a:pt x="1824" y="2773"/>
                  </a:moveTo>
                  <a:cubicBezTo>
                    <a:pt x="1824" y="37"/>
                    <a:pt x="1824" y="-875"/>
                    <a:pt x="1824" y="949"/>
                  </a:cubicBezTo>
                  <a:cubicBezTo>
                    <a:pt x="1824" y="2773"/>
                    <a:pt x="912" y="10069"/>
                    <a:pt x="0" y="14629"/>
                  </a:cubicBezTo>
                  <a:cubicBezTo>
                    <a:pt x="0" y="16452"/>
                    <a:pt x="0" y="21012"/>
                    <a:pt x="0" y="21012"/>
                  </a:cubicBezTo>
                  <a:cubicBezTo>
                    <a:pt x="0" y="21012"/>
                    <a:pt x="912" y="17364"/>
                    <a:pt x="912" y="13716"/>
                  </a:cubicBezTo>
                  <a:cubicBezTo>
                    <a:pt x="1824" y="10069"/>
                    <a:pt x="1824" y="5509"/>
                    <a:pt x="1824" y="2773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9DD0388-A4F6-46DF-A21C-0CEE8A19D3DE}"/>
                </a:ext>
              </a:extLst>
            </p:cNvPr>
            <p:cNvSpPr/>
            <p:nvPr/>
          </p:nvSpPr>
          <p:spPr>
            <a:xfrm>
              <a:off x="10368571" y="2907553"/>
              <a:ext cx="9120" cy="9120"/>
            </a:xfrm>
            <a:custGeom>
              <a:avLst/>
              <a:gdLst>
                <a:gd name="connsiteX0" fmla="*/ 1824 w 0"/>
                <a:gd name="connsiteY0" fmla="*/ 3449 h 9119"/>
                <a:gd name="connsiteX1" fmla="*/ 0 w 0"/>
                <a:gd name="connsiteY1" fmla="*/ 11657 h 9119"/>
                <a:gd name="connsiteX2" fmla="*/ 0 w 0"/>
                <a:gd name="connsiteY2" fmla="*/ 13480 h 9119"/>
                <a:gd name="connsiteX3" fmla="*/ 1824 w 0"/>
                <a:gd name="connsiteY3" fmla="*/ 7097 h 9119"/>
                <a:gd name="connsiteX4" fmla="*/ 1824 w 0"/>
                <a:gd name="connsiteY4" fmla="*/ 3449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h="9119">
                  <a:moveTo>
                    <a:pt x="1824" y="3449"/>
                  </a:moveTo>
                  <a:cubicBezTo>
                    <a:pt x="1824" y="4361"/>
                    <a:pt x="912" y="8921"/>
                    <a:pt x="0" y="11657"/>
                  </a:cubicBezTo>
                  <a:cubicBezTo>
                    <a:pt x="0" y="12569"/>
                    <a:pt x="0" y="14392"/>
                    <a:pt x="0" y="13480"/>
                  </a:cubicBezTo>
                  <a:cubicBezTo>
                    <a:pt x="0" y="12569"/>
                    <a:pt x="912" y="8921"/>
                    <a:pt x="1824" y="7097"/>
                  </a:cubicBezTo>
                  <a:cubicBezTo>
                    <a:pt x="2736" y="-1111"/>
                    <a:pt x="2736" y="-2023"/>
                    <a:pt x="1824" y="3449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7D7CA5AA-5622-47A9-84D8-6F908FF9072A}"/>
                </a:ext>
              </a:extLst>
            </p:cNvPr>
            <p:cNvSpPr/>
            <p:nvPr/>
          </p:nvSpPr>
          <p:spPr>
            <a:xfrm>
              <a:off x="10245455" y="3172388"/>
              <a:ext cx="9120" cy="9120"/>
            </a:xfrm>
            <a:custGeom>
              <a:avLst/>
              <a:gdLst>
                <a:gd name="connsiteX0" fmla="*/ 0 w 9119"/>
                <a:gd name="connsiteY0" fmla="*/ 10380 h 9119"/>
                <a:gd name="connsiteX1" fmla="*/ 0 w 9119"/>
                <a:gd name="connsiteY1" fmla="*/ 10380 h 9119"/>
                <a:gd name="connsiteX2" fmla="*/ 6384 w 9119"/>
                <a:gd name="connsiteY2" fmla="*/ 3996 h 9119"/>
                <a:gd name="connsiteX3" fmla="*/ 5472 w 9119"/>
                <a:gd name="connsiteY3" fmla="*/ 4908 h 9119"/>
                <a:gd name="connsiteX4" fmla="*/ 0 w 9119"/>
                <a:gd name="connsiteY4" fmla="*/ 10380 h 9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9" h="9119">
                  <a:moveTo>
                    <a:pt x="0" y="10380"/>
                  </a:moveTo>
                  <a:cubicBezTo>
                    <a:pt x="0" y="10380"/>
                    <a:pt x="0" y="11292"/>
                    <a:pt x="0" y="10380"/>
                  </a:cubicBezTo>
                  <a:cubicBezTo>
                    <a:pt x="1824" y="8556"/>
                    <a:pt x="5472" y="4908"/>
                    <a:pt x="6384" y="3996"/>
                  </a:cubicBezTo>
                  <a:cubicBezTo>
                    <a:pt x="10944" y="-1475"/>
                    <a:pt x="10944" y="-1475"/>
                    <a:pt x="5472" y="4908"/>
                  </a:cubicBezTo>
                  <a:cubicBezTo>
                    <a:pt x="4560" y="5820"/>
                    <a:pt x="1824" y="8556"/>
                    <a:pt x="0" y="10380"/>
                  </a:cubicBezTo>
                  <a:close/>
                </a:path>
              </a:pathLst>
            </a:custGeom>
            <a:solidFill>
              <a:srgbClr val="000000"/>
            </a:solidFill>
            <a:ln w="91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">
            <a:extLst>
              <a:ext uri="{FF2B5EF4-FFF2-40B4-BE49-F238E27FC236}">
                <a16:creationId xmlns:a16="http://schemas.microsoft.com/office/drawing/2014/main" id="{DF6D5DFA-B51D-47C8-A0DB-7493CBAF6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84" y="40519"/>
            <a:ext cx="6108192" cy="685800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2E43F8FD-39A7-4144-AF79-02C1C65B0DEE}"/>
              </a:ext>
            </a:extLst>
          </p:cNvPr>
          <p:cNvSpPr txBox="1"/>
          <p:nvPr/>
        </p:nvSpPr>
        <p:spPr>
          <a:xfrm>
            <a:off x="689333" y="380140"/>
            <a:ext cx="1839892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9900CC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>
                <a:solidFill>
                  <a:srgbClr val="9900CC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DẶN DÒ</a:t>
            </a:r>
          </a:p>
        </p:txBody>
      </p:sp>
      <p:sp>
        <p:nvSpPr>
          <p:cNvPr id="25" name="文本框 29">
            <a:extLst>
              <a:ext uri="{FF2B5EF4-FFF2-40B4-BE49-F238E27FC236}">
                <a16:creationId xmlns:a16="http://schemas.microsoft.com/office/drawing/2014/main" id="{BAE673E6-948D-444F-A3F0-5EC09DFC18DC}"/>
              </a:ext>
            </a:extLst>
          </p:cNvPr>
          <p:cNvSpPr txBox="1"/>
          <p:nvPr/>
        </p:nvSpPr>
        <p:spPr>
          <a:xfrm>
            <a:off x="888550" y="2759314"/>
            <a:ext cx="300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Xem lại bài.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  <p:sp>
        <p:nvSpPr>
          <p:cNvPr id="26" name="文本框 29">
            <a:extLst>
              <a:ext uri="{FF2B5EF4-FFF2-40B4-BE49-F238E27FC236}">
                <a16:creationId xmlns:a16="http://schemas.microsoft.com/office/drawing/2014/main" id="{6CFBFD7C-0EF8-4405-987F-5242A8453B0B}"/>
              </a:ext>
            </a:extLst>
          </p:cNvPr>
          <p:cNvSpPr txBox="1"/>
          <p:nvPr/>
        </p:nvSpPr>
        <p:spPr>
          <a:xfrm>
            <a:off x="7662172" y="2744693"/>
            <a:ext cx="3004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9900CC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Chuẩn bị bài mới.</a:t>
            </a:r>
            <a:endParaRPr lang="zh-CN" altLang="en-US" sz="3600" b="1" dirty="0">
              <a:solidFill>
                <a:srgbClr val="9900CC"/>
              </a:solidFill>
              <a:latin typeface="UTM Avo" panose="02040603050506020204" pitchFamily="18" charset="0"/>
              <a:ea typeface="华康娃娃体W5" panose="040B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5446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50"/>
                            </p:stCondLst>
                            <p:childTnLst>
                              <p:par>
                                <p:cTn id="2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1653DD-3570-4BF4-A619-C68292D08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454" y="962550"/>
            <a:ext cx="4682134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5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56A5DE2D-ACAB-4317-9164-0852AB13A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7100" flipH="1">
            <a:off x="-1008089" y="-826181"/>
            <a:ext cx="10547978" cy="6858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7FE09D5-978B-4A38-A4DF-189AEE9FCD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2505" y="4402537"/>
            <a:ext cx="2180131" cy="21733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C81C565-EFE7-4DDA-A2BA-86AF0EAF1F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03"/>
          <a:stretch/>
        </p:blipFill>
        <p:spPr>
          <a:xfrm>
            <a:off x="12524655" y="407173"/>
            <a:ext cx="2180131" cy="377246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2344" y="-2548931"/>
            <a:ext cx="6708247" cy="12356313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3C2DE26F-C196-4DA5-AE29-C0F6E324EB17}"/>
              </a:ext>
            </a:extLst>
          </p:cNvPr>
          <p:cNvGrpSpPr/>
          <p:nvPr/>
        </p:nvGrpSpPr>
        <p:grpSpPr>
          <a:xfrm>
            <a:off x="3536797" y="2364547"/>
            <a:ext cx="2699063" cy="968986"/>
            <a:chOff x="5585228" y="2564190"/>
            <a:chExt cx="2525050" cy="968986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73050CC6-3251-4B06-8985-E4ABFC98FCF2}"/>
                </a:ext>
              </a:extLst>
            </p:cNvPr>
            <p:cNvSpPr txBox="1"/>
            <p:nvPr/>
          </p:nvSpPr>
          <p:spPr>
            <a:xfrm>
              <a:off x="5585228" y="2564190"/>
              <a:ext cx="25250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FB582F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KHỞI ĐỘNG</a:t>
              </a:r>
              <a:endParaRPr lang="zh-CN" altLang="en-US" sz="3600" dirty="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EBB49749-37BE-47D2-85C0-0D5CBEDE3AD2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5104B14E-2BB3-4FFF-9ACF-D80FA6ABF6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6431" y="2658280"/>
            <a:ext cx="3404634" cy="4617822"/>
          </a:xfrm>
          <a:prstGeom prst="rect">
            <a:avLst/>
          </a:prstGeom>
        </p:spPr>
      </p:pic>
      <p:grpSp>
        <p:nvGrpSpPr>
          <p:cNvPr id="34" name="组合 22">
            <a:extLst>
              <a:ext uri="{FF2B5EF4-FFF2-40B4-BE49-F238E27FC236}">
                <a16:creationId xmlns:a16="http://schemas.microsoft.com/office/drawing/2014/main" id="{5706B771-2793-427C-871C-64E33C07CD21}"/>
              </a:ext>
            </a:extLst>
          </p:cNvPr>
          <p:cNvGrpSpPr/>
          <p:nvPr/>
        </p:nvGrpSpPr>
        <p:grpSpPr>
          <a:xfrm>
            <a:off x="6619211" y="2325470"/>
            <a:ext cx="2382255" cy="968986"/>
            <a:chOff x="5585228" y="2564190"/>
            <a:chExt cx="2382255" cy="968986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8E50A812-838B-47B7-A3F7-6FB399C8A8CB}"/>
                </a:ext>
              </a:extLst>
            </p:cNvPr>
            <p:cNvSpPr txBox="1"/>
            <p:nvPr/>
          </p:nvSpPr>
          <p:spPr>
            <a:xfrm>
              <a:off x="5585228" y="2564190"/>
              <a:ext cx="2382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B609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LUYỆN TẬP</a:t>
              </a:r>
              <a:endParaRPr lang="zh-CN" altLang="en-US" sz="3600" dirty="0">
                <a:solidFill>
                  <a:srgbClr val="04B609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36" name="文本框 24">
              <a:extLst>
                <a:ext uri="{FF2B5EF4-FFF2-40B4-BE49-F238E27FC236}">
                  <a16:creationId xmlns:a16="http://schemas.microsoft.com/office/drawing/2014/main" id="{9826F169-932F-49DE-97E4-C9D061E20F63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B609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38" name="组合 22">
            <a:extLst>
              <a:ext uri="{FF2B5EF4-FFF2-40B4-BE49-F238E27FC236}">
                <a16:creationId xmlns:a16="http://schemas.microsoft.com/office/drawing/2014/main" id="{ACAD44BD-1E63-44C2-968E-21442C6A3B1B}"/>
              </a:ext>
            </a:extLst>
          </p:cNvPr>
          <p:cNvGrpSpPr/>
          <p:nvPr/>
        </p:nvGrpSpPr>
        <p:grpSpPr>
          <a:xfrm>
            <a:off x="3536798" y="3735740"/>
            <a:ext cx="2337499" cy="968986"/>
            <a:chOff x="5585228" y="2564190"/>
            <a:chExt cx="2337499" cy="968986"/>
          </a:xfrm>
        </p:grpSpPr>
        <p:sp>
          <p:nvSpPr>
            <p:cNvPr id="39" name="文本框 23">
              <a:extLst>
                <a:ext uri="{FF2B5EF4-FFF2-40B4-BE49-F238E27FC236}">
                  <a16:creationId xmlns:a16="http://schemas.microsoft.com/office/drawing/2014/main" id="{2E7EE790-BF83-4EAB-8D04-FE237B022195}"/>
                </a:ext>
              </a:extLst>
            </p:cNvPr>
            <p:cNvSpPr txBox="1"/>
            <p:nvPr/>
          </p:nvSpPr>
          <p:spPr>
            <a:xfrm>
              <a:off x="5585228" y="2564190"/>
              <a:ext cx="23374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04057F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VẬN DỤNG</a:t>
              </a:r>
              <a:endParaRPr lang="zh-CN" altLang="en-US" sz="3600" dirty="0">
                <a:solidFill>
                  <a:srgbClr val="04057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0" name="文本框 24">
              <a:extLst>
                <a:ext uri="{FF2B5EF4-FFF2-40B4-BE49-F238E27FC236}">
                  <a16:creationId xmlns:a16="http://schemas.microsoft.com/office/drawing/2014/main" id="{5E2C30D6-A23D-4FF9-8057-2D92127EDB56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04057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grpSp>
        <p:nvGrpSpPr>
          <p:cNvPr id="41" name="组合 22">
            <a:extLst>
              <a:ext uri="{FF2B5EF4-FFF2-40B4-BE49-F238E27FC236}">
                <a16:creationId xmlns:a16="http://schemas.microsoft.com/office/drawing/2014/main" id="{2B1DA325-C58B-4924-A8BC-ED9674D5386B}"/>
              </a:ext>
            </a:extLst>
          </p:cNvPr>
          <p:cNvGrpSpPr/>
          <p:nvPr/>
        </p:nvGrpSpPr>
        <p:grpSpPr>
          <a:xfrm>
            <a:off x="6711576" y="3816561"/>
            <a:ext cx="1802096" cy="968986"/>
            <a:chOff x="5585228" y="2564190"/>
            <a:chExt cx="1802096" cy="968986"/>
          </a:xfrm>
        </p:grpSpPr>
        <p:sp>
          <p:nvSpPr>
            <p:cNvPr id="42" name="文本框 23">
              <a:extLst>
                <a:ext uri="{FF2B5EF4-FFF2-40B4-BE49-F238E27FC236}">
                  <a16:creationId xmlns:a16="http://schemas.microsoft.com/office/drawing/2014/main" id="{CE2B152A-D221-4D4A-A50D-C77F12F11279}"/>
                </a:ext>
              </a:extLst>
            </p:cNvPr>
            <p:cNvSpPr txBox="1"/>
            <p:nvPr/>
          </p:nvSpPr>
          <p:spPr>
            <a:xfrm>
              <a:off x="5585228" y="2564190"/>
              <a:ext cx="18020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>
                  <a:solidFill>
                    <a:srgbClr val="744C92"/>
                  </a:solidFill>
                  <a:latin typeface="UTM American Sans" panose="02040603050506020204" pitchFamily="18" charset="0"/>
                  <a:ea typeface="字魂7号-温暖童稚体" panose="00000500000000000000" pitchFamily="2" charset="-122"/>
                </a:rPr>
                <a:t>DẶN DÒ</a:t>
              </a:r>
              <a:endParaRPr lang="zh-CN" altLang="en-US" sz="3600" dirty="0">
                <a:solidFill>
                  <a:srgbClr val="744C92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  <p:sp>
          <p:nvSpPr>
            <p:cNvPr id="43" name="文本框 24">
              <a:extLst>
                <a:ext uri="{FF2B5EF4-FFF2-40B4-BE49-F238E27FC236}">
                  <a16:creationId xmlns:a16="http://schemas.microsoft.com/office/drawing/2014/main" id="{480C6C9A-60E4-47DD-A620-5BA402459CCB}"/>
                </a:ext>
              </a:extLst>
            </p:cNvPr>
            <p:cNvSpPr txBox="1"/>
            <p:nvPr/>
          </p:nvSpPr>
          <p:spPr>
            <a:xfrm>
              <a:off x="5585228" y="316384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zh-CN" altLang="en-US" dirty="0">
                <a:solidFill>
                  <a:srgbClr val="744C92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endParaRPr>
            </a:p>
          </p:txBody>
        </p:sp>
      </p:grpSp>
      <p:sp>
        <p:nvSpPr>
          <p:cNvPr id="2" name="Heart 1">
            <a:extLst>
              <a:ext uri="{FF2B5EF4-FFF2-40B4-BE49-F238E27FC236}">
                <a16:creationId xmlns:a16="http://schemas.microsoft.com/office/drawing/2014/main" id="{EF78DC96-EEBC-45EC-AB4F-D54E57675850}"/>
              </a:ext>
            </a:extLst>
          </p:cNvPr>
          <p:cNvSpPr/>
          <p:nvPr/>
        </p:nvSpPr>
        <p:spPr>
          <a:xfrm rot="19406852">
            <a:off x="3192234" y="2611506"/>
            <a:ext cx="344564" cy="338554"/>
          </a:xfrm>
          <a:prstGeom prst="heart">
            <a:avLst/>
          </a:prstGeom>
          <a:solidFill>
            <a:srgbClr val="FC7E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BA3CB63-F742-44F1-A42C-7E78A7541416}"/>
              </a:ext>
            </a:extLst>
          </p:cNvPr>
          <p:cNvSpPr/>
          <p:nvPr/>
        </p:nvSpPr>
        <p:spPr>
          <a:xfrm>
            <a:off x="3457574" y="2860675"/>
            <a:ext cx="2551423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FB582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Heart 43">
            <a:extLst>
              <a:ext uri="{FF2B5EF4-FFF2-40B4-BE49-F238E27FC236}">
                <a16:creationId xmlns:a16="http://schemas.microsoft.com/office/drawing/2014/main" id="{743E7D58-DD21-407D-B369-BEC4EAD6C190}"/>
              </a:ext>
            </a:extLst>
          </p:cNvPr>
          <p:cNvSpPr/>
          <p:nvPr/>
        </p:nvSpPr>
        <p:spPr>
          <a:xfrm rot="19406852">
            <a:off x="6318686" y="2587695"/>
            <a:ext cx="344564" cy="338554"/>
          </a:xfrm>
          <a:prstGeom prst="heart">
            <a:avLst/>
          </a:prstGeom>
          <a:solidFill>
            <a:srgbClr val="2EF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5EF6B0D-9D8D-4046-8636-11A3252DBFD8}"/>
              </a:ext>
            </a:extLst>
          </p:cNvPr>
          <p:cNvSpPr/>
          <p:nvPr/>
        </p:nvSpPr>
        <p:spPr>
          <a:xfrm>
            <a:off x="6584026" y="2836864"/>
            <a:ext cx="2382255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04B609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Heart 45">
            <a:extLst>
              <a:ext uri="{FF2B5EF4-FFF2-40B4-BE49-F238E27FC236}">
                <a16:creationId xmlns:a16="http://schemas.microsoft.com/office/drawing/2014/main" id="{953A2B39-D971-4304-8AC4-445450634042}"/>
              </a:ext>
            </a:extLst>
          </p:cNvPr>
          <p:cNvSpPr/>
          <p:nvPr/>
        </p:nvSpPr>
        <p:spPr>
          <a:xfrm rot="19406852">
            <a:off x="3239738" y="3979972"/>
            <a:ext cx="344564" cy="338554"/>
          </a:xfrm>
          <a:prstGeom prst="heart">
            <a:avLst/>
          </a:prstGeom>
          <a:solidFill>
            <a:srgbClr val="454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73E5E32-58E0-4E95-B89F-272746F23F62}"/>
              </a:ext>
            </a:extLst>
          </p:cNvPr>
          <p:cNvSpPr/>
          <p:nvPr/>
        </p:nvSpPr>
        <p:spPr>
          <a:xfrm>
            <a:off x="3505078" y="4229141"/>
            <a:ext cx="2337499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14158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Heart 50">
            <a:extLst>
              <a:ext uri="{FF2B5EF4-FFF2-40B4-BE49-F238E27FC236}">
                <a16:creationId xmlns:a16="http://schemas.microsoft.com/office/drawing/2014/main" id="{FA466C53-5C6B-4DA6-901F-6C1D40C35B40}"/>
              </a:ext>
            </a:extLst>
          </p:cNvPr>
          <p:cNvSpPr/>
          <p:nvPr/>
        </p:nvSpPr>
        <p:spPr>
          <a:xfrm rot="19406852">
            <a:off x="6407807" y="4031337"/>
            <a:ext cx="344564" cy="338554"/>
          </a:xfrm>
          <a:prstGeom prst="heart">
            <a:avLst/>
          </a:prstGeom>
          <a:solidFill>
            <a:srgbClr val="9E79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B5E2068-67B6-48E1-AAC1-4DCB42A08EE8}"/>
              </a:ext>
            </a:extLst>
          </p:cNvPr>
          <p:cNvSpPr/>
          <p:nvPr/>
        </p:nvSpPr>
        <p:spPr>
          <a:xfrm>
            <a:off x="6673147" y="4280506"/>
            <a:ext cx="1848641" cy="342900"/>
          </a:xfrm>
          <a:custGeom>
            <a:avLst/>
            <a:gdLst>
              <a:gd name="connsiteX0" fmla="*/ 0 w 2438400"/>
              <a:gd name="connsiteY0" fmla="*/ 57150 h 342900"/>
              <a:gd name="connsiteX1" fmla="*/ 133350 w 2438400"/>
              <a:gd name="connsiteY1" fmla="*/ 104775 h 342900"/>
              <a:gd name="connsiteX2" fmla="*/ 152400 w 2438400"/>
              <a:gd name="connsiteY2" fmla="*/ 133350 h 342900"/>
              <a:gd name="connsiteX3" fmla="*/ 180975 w 2438400"/>
              <a:gd name="connsiteY3" fmla="*/ 142875 h 342900"/>
              <a:gd name="connsiteX4" fmla="*/ 228600 w 2438400"/>
              <a:gd name="connsiteY4" fmla="*/ 190500 h 342900"/>
              <a:gd name="connsiteX5" fmla="*/ 257175 w 2438400"/>
              <a:gd name="connsiteY5" fmla="*/ 219075 h 342900"/>
              <a:gd name="connsiteX6" fmla="*/ 314325 w 2438400"/>
              <a:gd name="connsiteY6" fmla="*/ 238125 h 342900"/>
              <a:gd name="connsiteX7" fmla="*/ 352425 w 2438400"/>
              <a:gd name="connsiteY7" fmla="*/ 257175 h 342900"/>
              <a:gd name="connsiteX8" fmla="*/ 466725 w 2438400"/>
              <a:gd name="connsiteY8" fmla="*/ 266700 h 342900"/>
              <a:gd name="connsiteX9" fmla="*/ 704850 w 2438400"/>
              <a:gd name="connsiteY9" fmla="*/ 257175 h 342900"/>
              <a:gd name="connsiteX10" fmla="*/ 733425 w 2438400"/>
              <a:gd name="connsiteY10" fmla="*/ 247650 h 342900"/>
              <a:gd name="connsiteX11" fmla="*/ 847725 w 2438400"/>
              <a:gd name="connsiteY11" fmla="*/ 200025 h 342900"/>
              <a:gd name="connsiteX12" fmla="*/ 942975 w 2438400"/>
              <a:gd name="connsiteY12" fmla="*/ 190500 h 342900"/>
              <a:gd name="connsiteX13" fmla="*/ 1190625 w 2438400"/>
              <a:gd name="connsiteY13" fmla="*/ 200025 h 342900"/>
              <a:gd name="connsiteX14" fmla="*/ 1238250 w 2438400"/>
              <a:gd name="connsiteY14" fmla="*/ 209550 h 342900"/>
              <a:gd name="connsiteX15" fmla="*/ 1295400 w 2438400"/>
              <a:gd name="connsiteY15" fmla="*/ 247650 h 342900"/>
              <a:gd name="connsiteX16" fmla="*/ 1323975 w 2438400"/>
              <a:gd name="connsiteY16" fmla="*/ 266700 h 342900"/>
              <a:gd name="connsiteX17" fmla="*/ 1390650 w 2438400"/>
              <a:gd name="connsiteY17" fmla="*/ 314325 h 342900"/>
              <a:gd name="connsiteX18" fmla="*/ 1447800 w 2438400"/>
              <a:gd name="connsiteY18" fmla="*/ 333375 h 342900"/>
              <a:gd name="connsiteX19" fmla="*/ 1476375 w 2438400"/>
              <a:gd name="connsiteY19" fmla="*/ 342900 h 342900"/>
              <a:gd name="connsiteX20" fmla="*/ 1790700 w 2438400"/>
              <a:gd name="connsiteY20" fmla="*/ 323850 h 342900"/>
              <a:gd name="connsiteX21" fmla="*/ 1819275 w 2438400"/>
              <a:gd name="connsiteY21" fmla="*/ 304800 h 342900"/>
              <a:gd name="connsiteX22" fmla="*/ 1876425 w 2438400"/>
              <a:gd name="connsiteY22" fmla="*/ 276225 h 342900"/>
              <a:gd name="connsiteX23" fmla="*/ 2019300 w 2438400"/>
              <a:gd name="connsiteY23" fmla="*/ 200025 h 342900"/>
              <a:gd name="connsiteX24" fmla="*/ 2305050 w 2438400"/>
              <a:gd name="connsiteY24" fmla="*/ 190500 h 342900"/>
              <a:gd name="connsiteX25" fmla="*/ 2343150 w 2438400"/>
              <a:gd name="connsiteY25" fmla="*/ 180975 h 342900"/>
              <a:gd name="connsiteX26" fmla="*/ 2400300 w 2438400"/>
              <a:gd name="connsiteY26" fmla="*/ 123825 h 342900"/>
              <a:gd name="connsiteX27" fmla="*/ 2438400 w 2438400"/>
              <a:gd name="connsiteY27" fmla="*/ 66675 h 342900"/>
              <a:gd name="connsiteX28" fmla="*/ 2438400 w 2438400"/>
              <a:gd name="connsiteY28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438400" h="342900">
                <a:moveTo>
                  <a:pt x="0" y="57150"/>
                </a:moveTo>
                <a:cubicBezTo>
                  <a:pt x="44450" y="73025"/>
                  <a:pt x="91133" y="83667"/>
                  <a:pt x="133350" y="104775"/>
                </a:cubicBezTo>
                <a:cubicBezTo>
                  <a:pt x="143589" y="109895"/>
                  <a:pt x="143461" y="126199"/>
                  <a:pt x="152400" y="133350"/>
                </a:cubicBezTo>
                <a:cubicBezTo>
                  <a:pt x="160240" y="139622"/>
                  <a:pt x="171450" y="139700"/>
                  <a:pt x="180975" y="142875"/>
                </a:cubicBezTo>
                <a:cubicBezTo>
                  <a:pt x="219380" y="219686"/>
                  <a:pt x="176043" y="155462"/>
                  <a:pt x="228600" y="190500"/>
                </a:cubicBezTo>
                <a:cubicBezTo>
                  <a:pt x="239808" y="197972"/>
                  <a:pt x="245400" y="212533"/>
                  <a:pt x="257175" y="219075"/>
                </a:cubicBezTo>
                <a:cubicBezTo>
                  <a:pt x="274728" y="228827"/>
                  <a:pt x="296364" y="229145"/>
                  <a:pt x="314325" y="238125"/>
                </a:cubicBezTo>
                <a:cubicBezTo>
                  <a:pt x="327025" y="244475"/>
                  <a:pt x="338469" y="254558"/>
                  <a:pt x="352425" y="257175"/>
                </a:cubicBezTo>
                <a:cubicBezTo>
                  <a:pt x="390002" y="264221"/>
                  <a:pt x="428625" y="263525"/>
                  <a:pt x="466725" y="266700"/>
                </a:cubicBezTo>
                <a:cubicBezTo>
                  <a:pt x="546100" y="263525"/>
                  <a:pt x="625613" y="262835"/>
                  <a:pt x="704850" y="257175"/>
                </a:cubicBezTo>
                <a:cubicBezTo>
                  <a:pt x="714865" y="256460"/>
                  <a:pt x="724103" y="251379"/>
                  <a:pt x="733425" y="247650"/>
                </a:cubicBezTo>
                <a:cubicBezTo>
                  <a:pt x="771748" y="232321"/>
                  <a:pt x="806655" y="204132"/>
                  <a:pt x="847725" y="200025"/>
                </a:cubicBezTo>
                <a:lnTo>
                  <a:pt x="942975" y="190500"/>
                </a:lnTo>
                <a:cubicBezTo>
                  <a:pt x="1025525" y="193675"/>
                  <a:pt x="1108185" y="194706"/>
                  <a:pt x="1190625" y="200025"/>
                </a:cubicBezTo>
                <a:cubicBezTo>
                  <a:pt x="1206781" y="201067"/>
                  <a:pt x="1223512" y="202851"/>
                  <a:pt x="1238250" y="209550"/>
                </a:cubicBezTo>
                <a:cubicBezTo>
                  <a:pt x="1259093" y="219024"/>
                  <a:pt x="1276350" y="234950"/>
                  <a:pt x="1295400" y="247650"/>
                </a:cubicBezTo>
                <a:cubicBezTo>
                  <a:pt x="1304925" y="254000"/>
                  <a:pt x="1314597" y="260135"/>
                  <a:pt x="1323975" y="266700"/>
                </a:cubicBezTo>
                <a:cubicBezTo>
                  <a:pt x="1346350" y="282363"/>
                  <a:pt x="1364739" y="305688"/>
                  <a:pt x="1390650" y="314325"/>
                </a:cubicBezTo>
                <a:lnTo>
                  <a:pt x="1447800" y="333375"/>
                </a:lnTo>
                <a:lnTo>
                  <a:pt x="1476375" y="342900"/>
                </a:lnTo>
                <a:cubicBezTo>
                  <a:pt x="1581150" y="336550"/>
                  <a:pt x="1686375" y="335442"/>
                  <a:pt x="1790700" y="323850"/>
                </a:cubicBezTo>
                <a:cubicBezTo>
                  <a:pt x="1802078" y="322586"/>
                  <a:pt x="1809268" y="310359"/>
                  <a:pt x="1819275" y="304800"/>
                </a:cubicBezTo>
                <a:cubicBezTo>
                  <a:pt x="1837893" y="294457"/>
                  <a:pt x="1857807" y="286568"/>
                  <a:pt x="1876425" y="276225"/>
                </a:cubicBezTo>
                <a:cubicBezTo>
                  <a:pt x="1924155" y="249708"/>
                  <a:pt x="1955367" y="202156"/>
                  <a:pt x="2019300" y="200025"/>
                </a:cubicBezTo>
                <a:lnTo>
                  <a:pt x="2305050" y="190500"/>
                </a:lnTo>
                <a:cubicBezTo>
                  <a:pt x="2317750" y="187325"/>
                  <a:pt x="2331118" y="186132"/>
                  <a:pt x="2343150" y="180975"/>
                </a:cubicBezTo>
                <a:cubicBezTo>
                  <a:pt x="2372551" y="168375"/>
                  <a:pt x="2382028" y="149928"/>
                  <a:pt x="2400300" y="123825"/>
                </a:cubicBezTo>
                <a:cubicBezTo>
                  <a:pt x="2413430" y="105068"/>
                  <a:pt x="2438400" y="89570"/>
                  <a:pt x="2438400" y="66675"/>
                </a:cubicBezTo>
                <a:lnTo>
                  <a:pt x="2438400" y="0"/>
                </a:lnTo>
              </a:path>
            </a:pathLst>
          </a:custGeom>
          <a:noFill/>
          <a:ln w="19050">
            <a:solidFill>
              <a:srgbClr val="744C9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69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4" grpId="0" animBg="1"/>
      <p:bldP spid="45" grpId="0" animBg="1"/>
      <p:bldP spid="46" grpId="0" animBg="1"/>
      <p:bldP spid="47" grpId="0" animBg="1"/>
      <p:bldP spid="51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991818" y="263839"/>
            <a:ext cx="136127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99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1</a:t>
            </a:r>
            <a:endParaRPr lang="zh-CN" altLang="en-US" sz="199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2852985" y="3144067"/>
            <a:ext cx="53864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8000" dirty="0">
              <a:solidFill>
                <a:srgbClr val="FB582F"/>
              </a:solidFill>
              <a:latin typeface="UTM American San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90" name="图片 32">
            <a:extLst>
              <a:ext uri="{FF2B5EF4-FFF2-40B4-BE49-F238E27FC236}">
                <a16:creationId xmlns:a16="http://schemas.microsoft.com/office/drawing/2014/main" id="{71EDE024-22B6-4BA6-A612-2E0E8EDA1A45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521" y="2487410"/>
            <a:ext cx="3404634" cy="461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5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4488EE5C-96BB-4B8C-8259-E8D6BBA07D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897" y="-121968"/>
            <a:ext cx="4887732" cy="4887732"/>
          </a:xfrm>
          <a:prstGeom prst="rect">
            <a:avLst/>
          </a:prstGeom>
        </p:spPr>
      </p:pic>
      <p:grpSp>
        <p:nvGrpSpPr>
          <p:cNvPr id="2" name="图形 1">
            <a:extLst>
              <a:ext uri="{FF2B5EF4-FFF2-40B4-BE49-F238E27FC236}">
                <a16:creationId xmlns:a16="http://schemas.microsoft.com/office/drawing/2014/main" id="{9C4EAB29-E693-46F5-BD5B-1B0EFC54DD6C}"/>
              </a:ext>
            </a:extLst>
          </p:cNvPr>
          <p:cNvGrpSpPr/>
          <p:nvPr/>
        </p:nvGrpSpPr>
        <p:grpSpPr>
          <a:xfrm>
            <a:off x="1076465" y="161420"/>
            <a:ext cx="6330466" cy="5376759"/>
            <a:chOff x="2058779" y="0"/>
            <a:chExt cx="8074442" cy="6858000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C2731DA1-DC6B-4742-8909-B31B6401CD54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20E05F00-4DAB-4B07-81EA-8DB99EE8246C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CE06DAD8-1446-4F7E-B69E-96EF942A8FCB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7B0592FC-D82A-4F35-97E3-4277CB80A15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D5672A5-AB12-43CB-A607-9FA879F1D625}"/>
                </a:ext>
              </a:extLst>
            </p:cNvPr>
            <p:cNvSpPr/>
            <p:nvPr/>
          </p:nvSpPr>
          <p:spPr>
            <a:xfrm>
              <a:off x="2113395" y="5397029"/>
              <a:ext cx="1017839" cy="800617"/>
            </a:xfrm>
            <a:custGeom>
              <a:avLst/>
              <a:gdLst>
                <a:gd name="connsiteX0" fmla="*/ 829787 w 1017838"/>
                <a:gd name="connsiteY0" fmla="*/ 0 h 800617"/>
                <a:gd name="connsiteX1" fmla="*/ 1023425 w 1017838"/>
                <a:gd name="connsiteY1" fmla="*/ 314041 h 800617"/>
                <a:gd name="connsiteX2" fmla="*/ 408377 w 1017838"/>
                <a:gd name="connsiteY2" fmla="*/ 802479 h 800617"/>
                <a:gd name="connsiteX3" fmla="*/ 0 w 1017838"/>
                <a:gd name="connsiteY3" fmla="*/ 464855 h 80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7838" h="800617">
                  <a:moveTo>
                    <a:pt x="829787" y="0"/>
                  </a:moveTo>
                  <a:lnTo>
                    <a:pt x="1023425" y="314041"/>
                  </a:lnTo>
                  <a:lnTo>
                    <a:pt x="408377" y="802479"/>
                  </a:lnTo>
                  <a:lnTo>
                    <a:pt x="0" y="464855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E748DF8-E8AA-4052-9584-F26A16236E14}"/>
                </a:ext>
              </a:extLst>
            </p:cNvPr>
            <p:cNvSpPr/>
            <p:nvPr/>
          </p:nvSpPr>
          <p:spPr>
            <a:xfrm>
              <a:off x="3252257" y="5864366"/>
              <a:ext cx="502713" cy="949569"/>
            </a:xfrm>
            <a:custGeom>
              <a:avLst/>
              <a:gdLst>
                <a:gd name="connsiteX0" fmla="*/ 50271 w 502713"/>
                <a:gd name="connsiteY0" fmla="*/ 0 h 949569"/>
                <a:gd name="connsiteX1" fmla="*/ 418928 w 502713"/>
                <a:gd name="connsiteY1" fmla="*/ 4344 h 949569"/>
                <a:gd name="connsiteX2" fmla="*/ 503954 w 502713"/>
                <a:gd name="connsiteY2" fmla="*/ 785101 h 949569"/>
                <a:gd name="connsiteX3" fmla="*/ 0 w 502713"/>
                <a:gd name="connsiteY3" fmla="*/ 949569 h 94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2713" h="949569">
                  <a:moveTo>
                    <a:pt x="50271" y="0"/>
                  </a:moveTo>
                  <a:lnTo>
                    <a:pt x="418928" y="4344"/>
                  </a:lnTo>
                  <a:lnTo>
                    <a:pt x="503954" y="785101"/>
                  </a:lnTo>
                  <a:lnTo>
                    <a:pt x="0" y="949569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4789E272-BDE0-4AC1-9347-EE32E8C65E53}"/>
                </a:ext>
              </a:extLst>
            </p:cNvPr>
            <p:cNvSpPr/>
            <p:nvPr/>
          </p:nvSpPr>
          <p:spPr>
            <a:xfrm>
              <a:off x="7322372" y="516988"/>
              <a:ext cx="974395" cy="862681"/>
            </a:xfrm>
            <a:custGeom>
              <a:avLst/>
              <a:gdLst>
                <a:gd name="connsiteX0" fmla="*/ 248253 w 974394"/>
                <a:gd name="connsiteY0" fmla="*/ 867025 h 862680"/>
                <a:gd name="connsiteX1" fmla="*/ 0 w 974394"/>
                <a:gd name="connsiteY1" fmla="*/ 594567 h 862680"/>
                <a:gd name="connsiteX2" fmla="*/ 513264 w 974394"/>
                <a:gd name="connsiteY2" fmla="*/ 0 h 862680"/>
                <a:gd name="connsiteX3" fmla="*/ 977498 w 974394"/>
                <a:gd name="connsiteY3" fmla="*/ 256322 h 8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394" h="862680">
                  <a:moveTo>
                    <a:pt x="248253" y="867025"/>
                  </a:moveTo>
                  <a:lnTo>
                    <a:pt x="0" y="594567"/>
                  </a:lnTo>
                  <a:lnTo>
                    <a:pt x="513264" y="0"/>
                  </a:lnTo>
                  <a:lnTo>
                    <a:pt x="977498" y="256322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E1FECD57-E2C3-4DCA-BB47-689CF03132F4}"/>
                </a:ext>
              </a:extLst>
            </p:cNvPr>
            <p:cNvSpPr/>
            <p:nvPr/>
          </p:nvSpPr>
          <p:spPr>
            <a:xfrm>
              <a:off x="6539132" y="49030"/>
              <a:ext cx="589602" cy="1005426"/>
            </a:xfrm>
            <a:custGeom>
              <a:avLst/>
              <a:gdLst>
                <a:gd name="connsiteX0" fmla="*/ 591464 w 589601"/>
                <a:gd name="connsiteY0" fmla="*/ 942742 h 1005426"/>
                <a:gd name="connsiteX1" fmla="*/ 229014 w 589601"/>
                <a:gd name="connsiteY1" fmla="*/ 1006668 h 1005426"/>
                <a:gd name="connsiteX2" fmla="*/ 0 w 589601"/>
                <a:gd name="connsiteY2" fmla="*/ 255701 h 1005426"/>
                <a:gd name="connsiteX3" fmla="*/ 464854 w 589601"/>
                <a:gd name="connsiteY3" fmla="*/ 0 h 1005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9601" h="1005426">
                  <a:moveTo>
                    <a:pt x="591464" y="942742"/>
                  </a:moveTo>
                  <a:lnTo>
                    <a:pt x="229014" y="1006668"/>
                  </a:lnTo>
                  <a:lnTo>
                    <a:pt x="0" y="255701"/>
                  </a:lnTo>
                  <a:lnTo>
                    <a:pt x="464854" y="0"/>
                  </a:ln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A05C6392-E09F-4AB5-80E9-0E0A9D572C2B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0717C18E-E86E-4273-A9FF-9A976C9191E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EBD16531-4317-4FDF-B690-D662EDC9D88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502228D-5FDF-412E-85B3-5F146FE91F23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2A412D1-B578-4C1D-8E3A-9BA92AE2E7B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FB58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16" name="图形 1">
            <a:extLst>
              <a:ext uri="{FF2B5EF4-FFF2-40B4-BE49-F238E27FC236}">
                <a16:creationId xmlns:a16="http://schemas.microsoft.com/office/drawing/2014/main" id="{D86BA204-7D80-4EBE-A884-CA36E4C20F10}"/>
              </a:ext>
            </a:extLst>
          </p:cNvPr>
          <p:cNvGrpSpPr/>
          <p:nvPr/>
        </p:nvGrpSpPr>
        <p:grpSpPr>
          <a:xfrm>
            <a:off x="8114459" y="4097068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5C07D563-98F5-456C-ABF7-34AF7FDA2570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FA4302CE-9CC5-4D4E-B4E8-A11D8224F9F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9B76626-4EE5-48FC-B8E2-A595DDE6EC2D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1B02E6FB-B64A-4E8F-886D-F2B823A71EE8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6EF9463-DE90-45C0-B0DB-6DB1DE2F7CA5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45C552DB-26F8-4BB9-88B4-89747367B803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34A60C3B-CCF4-400E-B7CF-C87B57F100AB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EFA9BB3F-0E8E-4381-B881-288075CBEA90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A2E0FE7E-8639-4427-AA0D-D9F686CA9AB1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DB379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/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Tổng hai số là 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153</a:t>
                </a: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 số của hai số đó là</a:t>
                </a:r>
                <a:r>
                  <a:rPr lang="en-US" altLang="zh-CN" sz="3200" b="1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FB582F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 i="0" smtClean="0">
                            <a:solidFill>
                              <a:srgbClr val="FB582F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endParaRPr lang="en-US" altLang="zh-CN" sz="3200" b="1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  <a:p>
                <a:r>
                  <a:rPr lang="en-US" altLang="zh-CN" sz="3200">
                    <a:solidFill>
                      <a:srgbClr val="FB582F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Hai số đó là: ...</a:t>
                </a:r>
                <a:endParaRPr lang="zh-CN" altLang="en-US" sz="3200" dirty="0">
                  <a:solidFill>
                    <a:srgbClr val="FB582F"/>
                  </a:solidFill>
                  <a:latin typeface="UTM Avo" panose="02040603050506020204" pitchFamily="18" charset="0"/>
                  <a:ea typeface="华康娃娃体W5" panose="040B0509000000000000" pitchFamily="81" charset="-122"/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8C88AAD-BCF6-4D69-930B-B164237E2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745" y="1960413"/>
                <a:ext cx="5073133" cy="1925207"/>
              </a:xfrm>
              <a:prstGeom prst="rect">
                <a:avLst/>
              </a:prstGeom>
              <a:blipFill>
                <a:blip r:embed="rId5"/>
                <a:stretch>
                  <a:fillRect l="-3001" t="-4444" b="-92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文本框 30">
            <a:extLst>
              <a:ext uri="{FF2B5EF4-FFF2-40B4-BE49-F238E27FC236}">
                <a16:creationId xmlns:a16="http://schemas.microsoft.com/office/drawing/2014/main" id="{C4755267-BCE4-44AA-9059-40D75F77A29A}"/>
              </a:ext>
            </a:extLst>
          </p:cNvPr>
          <p:cNvSpPr txBox="1"/>
          <p:nvPr/>
        </p:nvSpPr>
        <p:spPr>
          <a:xfrm>
            <a:off x="8608142" y="4685476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41E87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34 và 119</a:t>
            </a:r>
            <a:endParaRPr lang="zh-CN" altLang="en-US" sz="3600" dirty="0">
              <a:solidFill>
                <a:srgbClr val="C41E87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EAF67F3-9D17-4796-A3DD-359195B9A0AD}"/>
              </a:ext>
            </a:extLst>
          </p:cNvPr>
          <p:cNvSpPr txBox="1"/>
          <p:nvPr/>
        </p:nvSpPr>
        <p:spPr>
          <a:xfrm>
            <a:off x="247263" y="162426"/>
            <a:ext cx="3815523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FB582F"/>
            </a:solidFill>
          </a:ln>
        </p:spPr>
        <p:txBody>
          <a:bodyPr wrap="square" rtlCol="0" anchor="ctr" anchorCtr="1">
            <a:normAutofit/>
          </a:bodyPr>
          <a:lstStyle/>
          <a:p>
            <a:r>
              <a:rPr lang="en-US" altLang="zh-CN" sz="3200">
                <a:solidFill>
                  <a:srgbClr val="FB582F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KHỞI ĐỘNG</a:t>
            </a:r>
            <a:endParaRPr lang="zh-CN" altLang="en-US" sz="3200" dirty="0">
              <a:solidFill>
                <a:srgbClr val="FB582F"/>
              </a:solidFill>
              <a:latin typeface="UTM American Sans" panose="02040603050506020204" pitchFamily="18" charset="0"/>
              <a:ea typeface="字魂7号-温暖童稚体" panose="00000500000000000000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85DCFC78-3A22-406A-B564-78A544BBDB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2476665">
            <a:off x="7705054" y="-100147"/>
            <a:ext cx="6070475" cy="2542229"/>
          </a:xfrm>
          <a:prstGeom prst="rect">
            <a:avLst/>
          </a:prstGeom>
        </p:spPr>
      </p:pic>
      <p:grpSp>
        <p:nvGrpSpPr>
          <p:cNvPr id="44" name="图形 1">
            <a:extLst>
              <a:ext uri="{FF2B5EF4-FFF2-40B4-BE49-F238E27FC236}">
                <a16:creationId xmlns:a16="http://schemas.microsoft.com/office/drawing/2014/main" id="{6DE53B6A-B23C-46D6-9460-CEC00DC2BE59}"/>
              </a:ext>
            </a:extLst>
          </p:cNvPr>
          <p:cNvGrpSpPr/>
          <p:nvPr/>
        </p:nvGrpSpPr>
        <p:grpSpPr>
          <a:xfrm>
            <a:off x="5087967" y="4430339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45" name="任意多边形: 形状 16">
              <a:extLst>
                <a:ext uri="{FF2B5EF4-FFF2-40B4-BE49-F238E27FC236}">
                  <a16:creationId xmlns:a16="http://schemas.microsoft.com/office/drawing/2014/main" id="{04FABDAF-5603-4518-8A84-DFA073BBD0A7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6" name="任意多边形: 形状 17">
              <a:extLst>
                <a:ext uri="{FF2B5EF4-FFF2-40B4-BE49-F238E27FC236}">
                  <a16:creationId xmlns:a16="http://schemas.microsoft.com/office/drawing/2014/main" id="{00F6A458-9F8D-4FC6-88EB-9DF7A47298CA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7" name="任意多边形: 形状 18">
              <a:extLst>
                <a:ext uri="{FF2B5EF4-FFF2-40B4-BE49-F238E27FC236}">
                  <a16:creationId xmlns:a16="http://schemas.microsoft.com/office/drawing/2014/main" id="{412EDA9E-4A14-494C-A8B6-7321A9F0E132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8" name="任意多边形: 形状 19">
              <a:extLst>
                <a:ext uri="{FF2B5EF4-FFF2-40B4-BE49-F238E27FC236}">
                  <a16:creationId xmlns:a16="http://schemas.microsoft.com/office/drawing/2014/main" id="{4E3DCD85-C500-4FEC-A96D-603EDBC6CE22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49" name="任意多边形: 形状 24">
              <a:extLst>
                <a:ext uri="{FF2B5EF4-FFF2-40B4-BE49-F238E27FC236}">
                  <a16:creationId xmlns:a16="http://schemas.microsoft.com/office/drawing/2014/main" id="{01ED961A-F4DA-490C-8229-E0884ED3A3DC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0" name="任意多边形: 形状 25">
              <a:extLst>
                <a:ext uri="{FF2B5EF4-FFF2-40B4-BE49-F238E27FC236}">
                  <a16:creationId xmlns:a16="http://schemas.microsoft.com/office/drawing/2014/main" id="{FB81194F-24DB-491F-AF8C-0295D0CBDA28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1" name="任意多边形: 形状 26">
              <a:extLst>
                <a:ext uri="{FF2B5EF4-FFF2-40B4-BE49-F238E27FC236}">
                  <a16:creationId xmlns:a16="http://schemas.microsoft.com/office/drawing/2014/main" id="{E77CF0D9-5679-4FFF-A521-1EE4885B29F9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2" name="任意多边形: 形状 27">
              <a:extLst>
                <a:ext uri="{FF2B5EF4-FFF2-40B4-BE49-F238E27FC236}">
                  <a16:creationId xmlns:a16="http://schemas.microsoft.com/office/drawing/2014/main" id="{7FDC7991-D57D-4856-9A13-BA6358445BD5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  <p:sp>
          <p:nvSpPr>
            <p:cNvPr id="53" name="任意多边形: 形状 28">
              <a:extLst>
                <a:ext uri="{FF2B5EF4-FFF2-40B4-BE49-F238E27FC236}">
                  <a16:creationId xmlns:a16="http://schemas.microsoft.com/office/drawing/2014/main" id="{D179AAC4-49EE-40E2-A6FA-7B3CF1EE1E00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C09C0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C29E10"/>
                </a:solidFill>
              </a:endParaRPr>
            </a:p>
          </p:txBody>
        </p:sp>
      </p:grpSp>
      <p:sp>
        <p:nvSpPr>
          <p:cNvPr id="54" name="文本框 30">
            <a:extLst>
              <a:ext uri="{FF2B5EF4-FFF2-40B4-BE49-F238E27FC236}">
                <a16:creationId xmlns:a16="http://schemas.microsoft.com/office/drawing/2014/main" id="{2EF7C6E4-B68F-4AA2-99C8-BBFAE6AE5D04}"/>
              </a:ext>
            </a:extLst>
          </p:cNvPr>
          <p:cNvSpPr txBox="1"/>
          <p:nvPr/>
        </p:nvSpPr>
        <p:spPr>
          <a:xfrm>
            <a:off x="5581650" y="5018747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C29E1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35 và 118</a:t>
            </a:r>
            <a:endParaRPr lang="zh-CN" altLang="en-US" sz="3600" dirty="0">
              <a:solidFill>
                <a:srgbClr val="C29E10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  <p:grpSp>
        <p:nvGrpSpPr>
          <p:cNvPr id="55" name="图形 1">
            <a:extLst>
              <a:ext uri="{FF2B5EF4-FFF2-40B4-BE49-F238E27FC236}">
                <a16:creationId xmlns:a16="http://schemas.microsoft.com/office/drawing/2014/main" id="{CC87A2E8-3FAB-476F-87F6-BF73E2E9CCE4}"/>
              </a:ext>
            </a:extLst>
          </p:cNvPr>
          <p:cNvGrpSpPr/>
          <p:nvPr/>
        </p:nvGrpSpPr>
        <p:grpSpPr>
          <a:xfrm>
            <a:off x="2012167" y="4503616"/>
            <a:ext cx="3048213" cy="2182823"/>
            <a:chOff x="2462174" y="1156023"/>
            <a:chExt cx="7640144" cy="5471101"/>
          </a:xfrm>
          <a:solidFill>
            <a:srgbClr val="FFFFFF"/>
          </a:solidFill>
        </p:grpSpPr>
        <p:sp>
          <p:nvSpPr>
            <p:cNvPr id="56" name="任意多边形: 形状 16">
              <a:extLst>
                <a:ext uri="{FF2B5EF4-FFF2-40B4-BE49-F238E27FC236}">
                  <a16:creationId xmlns:a16="http://schemas.microsoft.com/office/drawing/2014/main" id="{284162AB-1902-44F4-BA30-6AAE261F3A6B}"/>
                </a:ext>
              </a:extLst>
            </p:cNvPr>
            <p:cNvSpPr/>
            <p:nvPr/>
          </p:nvSpPr>
          <p:spPr>
            <a:xfrm>
              <a:off x="2853319" y="1379451"/>
              <a:ext cx="7174523" cy="4636132"/>
            </a:xfrm>
            <a:custGeom>
              <a:avLst/>
              <a:gdLst>
                <a:gd name="connsiteX0" fmla="*/ 256813 w 7174523"/>
                <a:gd name="connsiteY0" fmla="*/ 2510059 h 4636132"/>
                <a:gd name="connsiteX1" fmla="*/ 566509 w 7174523"/>
                <a:gd name="connsiteY1" fmla="*/ 3563274 h 4636132"/>
                <a:gd name="connsiteX2" fmla="*/ 1733921 w 7174523"/>
                <a:gd name="connsiteY2" fmla="*/ 3775531 h 4636132"/>
                <a:gd name="connsiteX3" fmla="*/ 2719487 w 7174523"/>
                <a:gd name="connsiteY3" fmla="*/ 4623937 h 4636132"/>
                <a:gd name="connsiteX4" fmla="*/ 3983717 w 7174523"/>
                <a:gd name="connsiteY4" fmla="*/ 4273900 h 4636132"/>
                <a:gd name="connsiteX5" fmla="*/ 5024520 w 7174523"/>
                <a:gd name="connsiteY5" fmla="*/ 3967307 h 4636132"/>
                <a:gd name="connsiteX6" fmla="*/ 7135294 w 7174523"/>
                <a:gd name="connsiteY6" fmla="*/ 2845201 h 4636132"/>
                <a:gd name="connsiteX7" fmla="*/ 6010086 w 7174523"/>
                <a:gd name="connsiteY7" fmla="*/ 1378644 h 4636132"/>
                <a:gd name="connsiteX8" fmla="*/ 5363386 w 7174523"/>
                <a:gd name="connsiteY8" fmla="*/ 540168 h 4636132"/>
                <a:gd name="connsiteX9" fmla="*/ 4322583 w 7174523"/>
                <a:gd name="connsiteY9" fmla="*/ 775389 h 4636132"/>
                <a:gd name="connsiteX10" fmla="*/ 3950824 w 7174523"/>
                <a:gd name="connsiteY10" fmla="*/ 304328 h 4636132"/>
                <a:gd name="connsiteX11" fmla="*/ 3430112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059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059"/>
                  </a:moveTo>
                  <a:cubicBezTo>
                    <a:pt x="256813" y="2510059"/>
                    <a:pt x="-152185" y="3080421"/>
                    <a:pt x="566509" y="3563274"/>
                  </a:cubicBezTo>
                  <a:cubicBezTo>
                    <a:pt x="1285203" y="4046127"/>
                    <a:pt x="1733921" y="3775531"/>
                    <a:pt x="1733921" y="3775531"/>
                  </a:cubicBezTo>
                  <a:cubicBezTo>
                    <a:pt x="1733921" y="3775531"/>
                    <a:pt x="1923835" y="4518429"/>
                    <a:pt x="2719487" y="4623937"/>
                  </a:cubicBezTo>
                  <a:cubicBezTo>
                    <a:pt x="3588374" y="4739375"/>
                    <a:pt x="3983717" y="4273900"/>
                    <a:pt x="3983717" y="4273900"/>
                  </a:cubicBezTo>
                  <a:cubicBezTo>
                    <a:pt x="3983717" y="4273900"/>
                    <a:pt x="4677586" y="4401130"/>
                    <a:pt x="5024520" y="3967307"/>
                  </a:cubicBezTo>
                  <a:cubicBezTo>
                    <a:pt x="5024520" y="3967307"/>
                    <a:pt x="6777809" y="4496707"/>
                    <a:pt x="7135294" y="2845201"/>
                  </a:cubicBezTo>
                  <a:cubicBezTo>
                    <a:pt x="7432578" y="1469877"/>
                    <a:pt x="6010086" y="1378644"/>
                    <a:pt x="6010086" y="1378644"/>
                  </a:cubicBezTo>
                  <a:cubicBezTo>
                    <a:pt x="6010086" y="1378644"/>
                    <a:pt x="5970365" y="862277"/>
                    <a:pt x="5363386" y="540168"/>
                  </a:cubicBezTo>
                  <a:cubicBezTo>
                    <a:pt x="4756406" y="218060"/>
                    <a:pt x="4322583" y="775389"/>
                    <a:pt x="4322583" y="775389"/>
                  </a:cubicBezTo>
                  <a:cubicBezTo>
                    <a:pt x="4322583" y="775389"/>
                    <a:pt x="4272933" y="378804"/>
                    <a:pt x="3950824" y="304328"/>
                  </a:cubicBezTo>
                  <a:cubicBezTo>
                    <a:pt x="3628715" y="229852"/>
                    <a:pt x="3430112" y="527135"/>
                    <a:pt x="3430112" y="527135"/>
                  </a:cubicBezTo>
                  <a:cubicBezTo>
                    <a:pt x="3430112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059"/>
                    <a:pt x="256813" y="2510059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7" name="任意多边形: 形状 17">
              <a:extLst>
                <a:ext uri="{FF2B5EF4-FFF2-40B4-BE49-F238E27FC236}">
                  <a16:creationId xmlns:a16="http://schemas.microsoft.com/office/drawing/2014/main" id="{179BB63C-EDA4-447D-B6E2-7CCBF62C19C9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8" name="任意多边形: 形状 18">
              <a:extLst>
                <a:ext uri="{FF2B5EF4-FFF2-40B4-BE49-F238E27FC236}">
                  <a16:creationId xmlns:a16="http://schemas.microsoft.com/office/drawing/2014/main" id="{AE500FB1-9B25-4DC8-861E-CDA14AF596A7}"/>
                </a:ext>
              </a:extLst>
            </p:cNvPr>
            <p:cNvSpPr/>
            <p:nvPr/>
          </p:nvSpPr>
          <p:spPr>
            <a:xfrm>
              <a:off x="3068980" y="3836756"/>
              <a:ext cx="111714" cy="341348"/>
            </a:xfrm>
            <a:custGeom>
              <a:avLst/>
              <a:gdLst>
                <a:gd name="connsiteX0" fmla="*/ 34946 w 111714"/>
                <a:gd name="connsiteY0" fmla="*/ 0 h 341348"/>
                <a:gd name="connsiteX1" fmla="*/ 13844 w 111714"/>
                <a:gd name="connsiteY1" fmla="*/ 345693 h 341348"/>
                <a:gd name="connsiteX2" fmla="*/ 116249 w 111714"/>
                <a:gd name="connsiteY2" fmla="*/ 93716 h 341348"/>
                <a:gd name="connsiteX3" fmla="*/ 34946 w 111714"/>
                <a:gd name="connsiteY3" fmla="*/ 0 h 341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14" h="341348">
                  <a:moveTo>
                    <a:pt x="34946" y="0"/>
                  </a:moveTo>
                  <a:cubicBezTo>
                    <a:pt x="5155" y="91233"/>
                    <a:pt x="-14705" y="211636"/>
                    <a:pt x="13844" y="345693"/>
                  </a:cubicBezTo>
                  <a:cubicBezTo>
                    <a:pt x="44255" y="194258"/>
                    <a:pt x="116249" y="93716"/>
                    <a:pt x="116249" y="93716"/>
                  </a:cubicBezTo>
                  <a:cubicBezTo>
                    <a:pt x="116249" y="93716"/>
                    <a:pt x="79631" y="60202"/>
                    <a:pt x="34946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59" name="任意多边形: 形状 19">
              <a:extLst>
                <a:ext uri="{FF2B5EF4-FFF2-40B4-BE49-F238E27FC236}">
                  <a16:creationId xmlns:a16="http://schemas.microsoft.com/office/drawing/2014/main" id="{7377C6EE-C0AD-4FC6-A374-C60A11A62A6D}"/>
                </a:ext>
              </a:extLst>
            </p:cNvPr>
            <p:cNvSpPr/>
            <p:nvPr/>
          </p:nvSpPr>
          <p:spPr>
            <a:xfrm>
              <a:off x="2927789" y="1156023"/>
              <a:ext cx="7174523" cy="2619073"/>
            </a:xfrm>
            <a:custGeom>
              <a:avLst/>
              <a:gdLst>
                <a:gd name="connsiteX0" fmla="*/ 83042 w 7174523"/>
                <a:gd name="connsiteY0" fmla="*/ 1870186 h 2619073"/>
                <a:gd name="connsiteX1" fmla="*/ 901037 w 7174523"/>
                <a:gd name="connsiteY1" fmla="*/ 1299824 h 2619073"/>
                <a:gd name="connsiteX2" fmla="*/ 2003903 w 7174523"/>
                <a:gd name="connsiteY2" fmla="*/ 283847 h 2619073"/>
                <a:gd name="connsiteX3" fmla="*/ 3428877 w 7174523"/>
                <a:gd name="connsiteY3" fmla="*/ 792146 h 2619073"/>
                <a:gd name="connsiteX4" fmla="*/ 3949589 w 7174523"/>
                <a:gd name="connsiteY4" fmla="*/ 569338 h 2619073"/>
                <a:gd name="connsiteX5" fmla="*/ 4321348 w 7174523"/>
                <a:gd name="connsiteY5" fmla="*/ 1040399 h 2619073"/>
                <a:gd name="connsiteX6" fmla="*/ 5362151 w 7174523"/>
                <a:gd name="connsiteY6" fmla="*/ 805179 h 2619073"/>
                <a:gd name="connsiteX7" fmla="*/ 6009472 w 7174523"/>
                <a:gd name="connsiteY7" fmla="*/ 1643034 h 2619073"/>
                <a:gd name="connsiteX8" fmla="*/ 7169435 w 7174523"/>
                <a:gd name="connsiteY8" fmla="*/ 2623635 h 2619073"/>
                <a:gd name="connsiteX9" fmla="*/ 6009472 w 7174523"/>
                <a:gd name="connsiteY9" fmla="*/ 1378644 h 2619073"/>
                <a:gd name="connsiteX10" fmla="*/ 5362771 w 7174523"/>
                <a:gd name="connsiteY10" fmla="*/ 540168 h 2619073"/>
                <a:gd name="connsiteX11" fmla="*/ 4321969 w 7174523"/>
                <a:gd name="connsiteY11" fmla="*/ 775389 h 2619073"/>
                <a:gd name="connsiteX12" fmla="*/ 3950210 w 7174523"/>
                <a:gd name="connsiteY12" fmla="*/ 304328 h 2619073"/>
                <a:gd name="connsiteX13" fmla="*/ 3429498 w 7174523"/>
                <a:gd name="connsiteY13" fmla="*/ 527135 h 2619073"/>
                <a:gd name="connsiteX14" fmla="*/ 2004523 w 7174523"/>
                <a:gd name="connsiteY14" fmla="*/ 18836 h 2619073"/>
                <a:gd name="connsiteX15" fmla="*/ 901037 w 7174523"/>
                <a:gd name="connsiteY15" fmla="*/ 1035434 h 2619073"/>
                <a:gd name="connsiteX16" fmla="*/ 83042 w 7174523"/>
                <a:gd name="connsiteY16" fmla="*/ 1605796 h 2619073"/>
                <a:gd name="connsiteX17" fmla="*/ 12910 w 7174523"/>
                <a:gd name="connsiteY17" fmla="*/ 2064444 h 2619073"/>
                <a:gd name="connsiteX18" fmla="*/ 83042 w 7174523"/>
                <a:gd name="connsiteY18" fmla="*/ 1870186 h 26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174523" h="2619073">
                  <a:moveTo>
                    <a:pt x="83042" y="1870186"/>
                  </a:moveTo>
                  <a:cubicBezTo>
                    <a:pt x="343088" y="1374300"/>
                    <a:pt x="901037" y="1299824"/>
                    <a:pt x="901037" y="1299824"/>
                  </a:cubicBezTo>
                  <a:cubicBezTo>
                    <a:pt x="901037" y="1299824"/>
                    <a:pt x="1087227" y="420386"/>
                    <a:pt x="2003903" y="283847"/>
                  </a:cubicBezTo>
                  <a:cubicBezTo>
                    <a:pt x="2920578" y="147307"/>
                    <a:pt x="3428877" y="792146"/>
                    <a:pt x="3428877" y="792146"/>
                  </a:cubicBezTo>
                  <a:cubicBezTo>
                    <a:pt x="3428877" y="792146"/>
                    <a:pt x="3626860" y="494862"/>
                    <a:pt x="3949589" y="569338"/>
                  </a:cubicBezTo>
                  <a:cubicBezTo>
                    <a:pt x="4271698" y="643814"/>
                    <a:pt x="4321348" y="1040399"/>
                    <a:pt x="4321348" y="1040399"/>
                  </a:cubicBezTo>
                  <a:cubicBezTo>
                    <a:pt x="4321348" y="1040399"/>
                    <a:pt x="4755171" y="482449"/>
                    <a:pt x="5362151" y="805179"/>
                  </a:cubicBezTo>
                  <a:cubicBezTo>
                    <a:pt x="5969131" y="1127908"/>
                    <a:pt x="6009472" y="1643034"/>
                    <a:pt x="6009472" y="1643034"/>
                  </a:cubicBezTo>
                  <a:cubicBezTo>
                    <a:pt x="6009472" y="1643034"/>
                    <a:pt x="7076962" y="1711304"/>
                    <a:pt x="7169435" y="2623635"/>
                  </a:cubicBezTo>
                  <a:cubicBezTo>
                    <a:pt x="7275564" y="1459947"/>
                    <a:pt x="6009472" y="1378644"/>
                    <a:pt x="6009472" y="1378644"/>
                  </a:cubicBezTo>
                  <a:cubicBezTo>
                    <a:pt x="6009472" y="1378644"/>
                    <a:pt x="5969751" y="862277"/>
                    <a:pt x="5362771" y="540168"/>
                  </a:cubicBezTo>
                  <a:cubicBezTo>
                    <a:pt x="4755792" y="218060"/>
                    <a:pt x="4321969" y="775389"/>
                    <a:pt x="4321969" y="775389"/>
                  </a:cubicBezTo>
                  <a:cubicBezTo>
                    <a:pt x="4321969" y="775389"/>
                    <a:pt x="4272319" y="378804"/>
                    <a:pt x="3950210" y="304328"/>
                  </a:cubicBezTo>
                  <a:cubicBezTo>
                    <a:pt x="3628101" y="229852"/>
                    <a:pt x="3429498" y="527135"/>
                    <a:pt x="3429498" y="527135"/>
                  </a:cubicBezTo>
                  <a:cubicBezTo>
                    <a:pt x="3429498" y="527135"/>
                    <a:pt x="2921199" y="-117083"/>
                    <a:pt x="2004523" y="18836"/>
                  </a:cubicBezTo>
                  <a:cubicBezTo>
                    <a:pt x="1087848" y="154755"/>
                    <a:pt x="901037" y="1035434"/>
                    <a:pt x="901037" y="1035434"/>
                  </a:cubicBezTo>
                  <a:cubicBezTo>
                    <a:pt x="901037" y="1035434"/>
                    <a:pt x="343088" y="1109910"/>
                    <a:pt x="83042" y="1605796"/>
                  </a:cubicBezTo>
                  <a:cubicBezTo>
                    <a:pt x="-4467" y="1772746"/>
                    <a:pt x="-13156" y="1929146"/>
                    <a:pt x="12910" y="2064444"/>
                  </a:cubicBezTo>
                  <a:cubicBezTo>
                    <a:pt x="25944" y="2001760"/>
                    <a:pt x="48287" y="1936594"/>
                    <a:pt x="83042" y="1870186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0" name="任意多边形: 形状 24">
              <a:extLst>
                <a:ext uri="{FF2B5EF4-FFF2-40B4-BE49-F238E27FC236}">
                  <a16:creationId xmlns:a16="http://schemas.microsoft.com/office/drawing/2014/main" id="{475F7760-DBF3-4AEC-86E1-BF1A716EE948}"/>
                </a:ext>
              </a:extLst>
            </p:cNvPr>
            <p:cNvSpPr/>
            <p:nvPr/>
          </p:nvSpPr>
          <p:spPr>
            <a:xfrm>
              <a:off x="7951694" y="5043268"/>
              <a:ext cx="2147392" cy="918538"/>
            </a:xfrm>
            <a:custGeom>
              <a:avLst/>
              <a:gdLst>
                <a:gd name="connsiteX0" fmla="*/ 0 w 2147391"/>
                <a:gd name="connsiteY0" fmla="*/ 821098 h 918537"/>
                <a:gd name="connsiteX1" fmla="*/ 305352 w 2147391"/>
                <a:gd name="connsiteY1" fmla="*/ 814892 h 918537"/>
                <a:gd name="connsiteX2" fmla="*/ 604497 w 2147391"/>
                <a:gd name="connsiteY2" fmla="*/ 788205 h 918537"/>
                <a:gd name="connsiteX3" fmla="*/ 896195 w 2147391"/>
                <a:gd name="connsiteY3" fmla="*/ 737313 h 918537"/>
                <a:gd name="connsiteX4" fmla="*/ 1038941 w 2147391"/>
                <a:gd name="connsiteY4" fmla="*/ 701316 h 918537"/>
                <a:gd name="connsiteX5" fmla="*/ 1178583 w 2147391"/>
                <a:gd name="connsiteY5" fmla="*/ 657872 h 918537"/>
                <a:gd name="connsiteX6" fmla="*/ 1213339 w 2147391"/>
                <a:gd name="connsiteY6" fmla="*/ 646080 h 918537"/>
                <a:gd name="connsiteX7" fmla="*/ 1247473 w 2147391"/>
                <a:gd name="connsiteY7" fmla="*/ 633046 h 918537"/>
                <a:gd name="connsiteX8" fmla="*/ 1315123 w 2147391"/>
                <a:gd name="connsiteY8" fmla="*/ 605739 h 918537"/>
                <a:gd name="connsiteX9" fmla="*/ 1382151 w 2147391"/>
                <a:gd name="connsiteY9" fmla="*/ 576569 h 918537"/>
                <a:gd name="connsiteX10" fmla="*/ 1447938 w 2147391"/>
                <a:gd name="connsiteY10" fmla="*/ 544917 h 918537"/>
                <a:gd name="connsiteX11" fmla="*/ 1480211 w 2147391"/>
                <a:gd name="connsiteY11" fmla="*/ 528159 h 918537"/>
                <a:gd name="connsiteX12" fmla="*/ 1512484 w 2147391"/>
                <a:gd name="connsiteY12" fmla="*/ 511402 h 918537"/>
                <a:gd name="connsiteX13" fmla="*/ 1576409 w 2147391"/>
                <a:gd name="connsiteY13" fmla="*/ 475405 h 918537"/>
                <a:gd name="connsiteX14" fmla="*/ 1639093 w 2147391"/>
                <a:gd name="connsiteY14" fmla="*/ 437547 h 918537"/>
                <a:gd name="connsiteX15" fmla="*/ 1700536 w 2147391"/>
                <a:gd name="connsiteY15" fmla="*/ 397205 h 918537"/>
                <a:gd name="connsiteX16" fmla="*/ 1933894 w 2147391"/>
                <a:gd name="connsiteY16" fmla="*/ 214119 h 918537"/>
                <a:gd name="connsiteX17" fmla="*/ 2043747 w 2147391"/>
                <a:gd name="connsiteY17" fmla="*/ 110473 h 918537"/>
                <a:gd name="connsiteX18" fmla="*/ 2151116 w 2147391"/>
                <a:gd name="connsiteY18" fmla="*/ 0 h 918537"/>
                <a:gd name="connsiteX19" fmla="*/ 2082225 w 2147391"/>
                <a:gd name="connsiteY19" fmla="*/ 139643 h 918537"/>
                <a:gd name="connsiteX20" fmla="*/ 1997199 w 2147391"/>
                <a:gd name="connsiteY20" fmla="*/ 271217 h 918537"/>
                <a:gd name="connsiteX21" fmla="*/ 1784321 w 2147391"/>
                <a:gd name="connsiteY21" fmla="*/ 504575 h 918537"/>
                <a:gd name="connsiteX22" fmla="*/ 1234440 w 2147391"/>
                <a:gd name="connsiteY22" fmla="*/ 821098 h 918537"/>
                <a:gd name="connsiteX23" fmla="*/ 1081765 w 2147391"/>
                <a:gd name="connsiteY23" fmla="*/ 866405 h 918537"/>
                <a:gd name="connsiteX24" fmla="*/ 926606 w 2147391"/>
                <a:gd name="connsiteY24" fmla="*/ 898057 h 918537"/>
                <a:gd name="connsiteX25" fmla="*/ 612565 w 2147391"/>
                <a:gd name="connsiteY25" fmla="*/ 922882 h 918537"/>
                <a:gd name="connsiteX26" fmla="*/ 300387 w 2147391"/>
                <a:gd name="connsiteY26" fmla="*/ 898678 h 918537"/>
                <a:gd name="connsiteX27" fmla="*/ 147711 w 2147391"/>
                <a:gd name="connsiteY27" fmla="*/ 867646 h 918537"/>
                <a:gd name="connsiteX28" fmla="*/ 0 w 2147391"/>
                <a:gd name="connsiteY28" fmla="*/ 821098 h 918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147391" h="918537">
                  <a:moveTo>
                    <a:pt x="0" y="821098"/>
                  </a:moveTo>
                  <a:cubicBezTo>
                    <a:pt x="103646" y="822339"/>
                    <a:pt x="204809" y="819857"/>
                    <a:pt x="305352" y="814892"/>
                  </a:cubicBezTo>
                  <a:cubicBezTo>
                    <a:pt x="405894" y="809306"/>
                    <a:pt x="505816" y="800617"/>
                    <a:pt x="604497" y="788205"/>
                  </a:cubicBezTo>
                  <a:cubicBezTo>
                    <a:pt x="703178" y="775171"/>
                    <a:pt x="800617" y="759035"/>
                    <a:pt x="896195" y="737313"/>
                  </a:cubicBezTo>
                  <a:cubicBezTo>
                    <a:pt x="943983" y="726762"/>
                    <a:pt x="991773" y="714970"/>
                    <a:pt x="1038941" y="701316"/>
                  </a:cubicBezTo>
                  <a:cubicBezTo>
                    <a:pt x="1086109" y="688283"/>
                    <a:pt x="1132656" y="673387"/>
                    <a:pt x="1178583" y="657872"/>
                  </a:cubicBezTo>
                  <a:lnTo>
                    <a:pt x="1213339" y="646080"/>
                  </a:lnTo>
                  <a:lnTo>
                    <a:pt x="1247473" y="633046"/>
                  </a:lnTo>
                  <a:cubicBezTo>
                    <a:pt x="1270437" y="624358"/>
                    <a:pt x="1292780" y="615669"/>
                    <a:pt x="1315123" y="605739"/>
                  </a:cubicBezTo>
                  <a:cubicBezTo>
                    <a:pt x="1337465" y="596429"/>
                    <a:pt x="1359808" y="586499"/>
                    <a:pt x="1382151" y="576569"/>
                  </a:cubicBezTo>
                  <a:cubicBezTo>
                    <a:pt x="1403873" y="566018"/>
                    <a:pt x="1426216" y="556088"/>
                    <a:pt x="1447938" y="544917"/>
                  </a:cubicBezTo>
                  <a:cubicBezTo>
                    <a:pt x="1459109" y="539331"/>
                    <a:pt x="1469661" y="534366"/>
                    <a:pt x="1480211" y="528159"/>
                  </a:cubicBezTo>
                  <a:lnTo>
                    <a:pt x="1512484" y="511402"/>
                  </a:lnTo>
                  <a:cubicBezTo>
                    <a:pt x="1533585" y="499610"/>
                    <a:pt x="1555307" y="487818"/>
                    <a:pt x="1576409" y="475405"/>
                  </a:cubicBezTo>
                  <a:cubicBezTo>
                    <a:pt x="1597511" y="463613"/>
                    <a:pt x="1617991" y="449959"/>
                    <a:pt x="1639093" y="437547"/>
                  </a:cubicBezTo>
                  <a:cubicBezTo>
                    <a:pt x="1659574" y="423893"/>
                    <a:pt x="1680676" y="411480"/>
                    <a:pt x="1700536" y="397205"/>
                  </a:cubicBezTo>
                  <a:cubicBezTo>
                    <a:pt x="1781839" y="342590"/>
                    <a:pt x="1859418" y="280526"/>
                    <a:pt x="1933894" y="214119"/>
                  </a:cubicBezTo>
                  <a:cubicBezTo>
                    <a:pt x="1971132" y="180605"/>
                    <a:pt x="2007749" y="146470"/>
                    <a:pt x="2043747" y="110473"/>
                  </a:cubicBezTo>
                  <a:cubicBezTo>
                    <a:pt x="2079743" y="75097"/>
                    <a:pt x="2114498" y="37238"/>
                    <a:pt x="2151116" y="0"/>
                  </a:cubicBezTo>
                  <a:cubicBezTo>
                    <a:pt x="2131256" y="47789"/>
                    <a:pt x="2108913" y="94957"/>
                    <a:pt x="2082225" y="139643"/>
                  </a:cubicBezTo>
                  <a:cubicBezTo>
                    <a:pt x="2056780" y="184949"/>
                    <a:pt x="2027609" y="228393"/>
                    <a:pt x="1997199" y="271217"/>
                  </a:cubicBezTo>
                  <a:cubicBezTo>
                    <a:pt x="1935136" y="355623"/>
                    <a:pt x="1863763" y="434443"/>
                    <a:pt x="1784321" y="504575"/>
                  </a:cubicBezTo>
                  <a:cubicBezTo>
                    <a:pt x="1625439" y="645459"/>
                    <a:pt x="1435526" y="752208"/>
                    <a:pt x="1234440" y="821098"/>
                  </a:cubicBezTo>
                  <a:cubicBezTo>
                    <a:pt x="1184169" y="838476"/>
                    <a:pt x="1133277" y="853371"/>
                    <a:pt x="1081765" y="866405"/>
                  </a:cubicBezTo>
                  <a:cubicBezTo>
                    <a:pt x="1030252" y="878817"/>
                    <a:pt x="978739" y="889368"/>
                    <a:pt x="926606" y="898057"/>
                  </a:cubicBezTo>
                  <a:cubicBezTo>
                    <a:pt x="822339" y="914814"/>
                    <a:pt x="717452" y="923503"/>
                    <a:pt x="612565" y="922882"/>
                  </a:cubicBezTo>
                  <a:cubicBezTo>
                    <a:pt x="507679" y="922882"/>
                    <a:pt x="403412" y="914814"/>
                    <a:pt x="300387" y="898678"/>
                  </a:cubicBezTo>
                  <a:cubicBezTo>
                    <a:pt x="248874" y="890609"/>
                    <a:pt x="197982" y="880059"/>
                    <a:pt x="147711" y="867646"/>
                  </a:cubicBezTo>
                  <a:cubicBezTo>
                    <a:pt x="98060" y="855854"/>
                    <a:pt x="48409" y="840958"/>
                    <a:pt x="0" y="821098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1" name="任意多边形: 形状 25">
              <a:extLst>
                <a:ext uri="{FF2B5EF4-FFF2-40B4-BE49-F238E27FC236}">
                  <a16:creationId xmlns:a16="http://schemas.microsoft.com/office/drawing/2014/main" id="{D2974AC6-F33F-462A-A5BE-72C77CB54DD9}"/>
                </a:ext>
              </a:extLst>
            </p:cNvPr>
            <p:cNvSpPr/>
            <p:nvPr/>
          </p:nvSpPr>
          <p:spPr>
            <a:xfrm>
              <a:off x="2462174" y="2057400"/>
              <a:ext cx="906125" cy="1508139"/>
            </a:xfrm>
            <a:custGeom>
              <a:avLst/>
              <a:gdLst>
                <a:gd name="connsiteX0" fmla="*/ 162622 w 906124"/>
                <a:gd name="connsiteY0" fmla="*/ 1512484 h 1508139"/>
                <a:gd name="connsiteX1" fmla="*/ 103042 w 906124"/>
                <a:gd name="connsiteY1" fmla="*/ 1403252 h 1508139"/>
                <a:gd name="connsiteX2" fmla="*/ 57735 w 906124"/>
                <a:gd name="connsiteY2" fmla="*/ 1286573 h 1508139"/>
                <a:gd name="connsiteX3" fmla="*/ 25462 w 906124"/>
                <a:gd name="connsiteY3" fmla="*/ 1164929 h 1508139"/>
                <a:gd name="connsiteX4" fmla="*/ 5602 w 906124"/>
                <a:gd name="connsiteY4" fmla="*/ 1039561 h 1508139"/>
                <a:gd name="connsiteX5" fmla="*/ 10567 w 906124"/>
                <a:gd name="connsiteY5" fmla="*/ 782619 h 1508139"/>
                <a:gd name="connsiteX6" fmla="*/ 83181 w 906124"/>
                <a:gd name="connsiteY6" fmla="*/ 530642 h 1508139"/>
                <a:gd name="connsiteX7" fmla="*/ 227789 w 906124"/>
                <a:gd name="connsiteY7" fmla="*/ 309075 h 1508139"/>
                <a:gd name="connsiteX8" fmla="*/ 322746 w 906124"/>
                <a:gd name="connsiteY8" fmla="*/ 218463 h 1508139"/>
                <a:gd name="connsiteX9" fmla="*/ 348192 w 906124"/>
                <a:gd name="connsiteY9" fmla="*/ 197982 h 1508139"/>
                <a:gd name="connsiteX10" fmla="*/ 374259 w 906124"/>
                <a:gd name="connsiteY10" fmla="*/ 178742 h 1508139"/>
                <a:gd name="connsiteX11" fmla="*/ 428874 w 906124"/>
                <a:gd name="connsiteY11" fmla="*/ 143366 h 1508139"/>
                <a:gd name="connsiteX12" fmla="*/ 661612 w 906124"/>
                <a:gd name="connsiteY12" fmla="*/ 41583 h 1508139"/>
                <a:gd name="connsiteX13" fmla="*/ 783256 w 906124"/>
                <a:gd name="connsiteY13" fmla="*/ 13033 h 1508139"/>
                <a:gd name="connsiteX14" fmla="*/ 844699 w 906124"/>
                <a:gd name="connsiteY14" fmla="*/ 4345 h 1508139"/>
                <a:gd name="connsiteX15" fmla="*/ 906762 w 906124"/>
                <a:gd name="connsiteY15" fmla="*/ 0 h 1508139"/>
                <a:gd name="connsiteX16" fmla="*/ 852767 w 906124"/>
                <a:gd name="connsiteY16" fmla="*/ 29170 h 1508139"/>
                <a:gd name="connsiteX17" fmla="*/ 800634 w 906124"/>
                <a:gd name="connsiteY17" fmla="*/ 58960 h 1508139"/>
                <a:gd name="connsiteX18" fmla="*/ 697609 w 906124"/>
                <a:gd name="connsiteY18" fmla="*/ 119782 h 1508139"/>
                <a:gd name="connsiteX19" fmla="*/ 672163 w 906124"/>
                <a:gd name="connsiteY19" fmla="*/ 135298 h 1508139"/>
                <a:gd name="connsiteX20" fmla="*/ 647337 w 906124"/>
                <a:gd name="connsiteY20" fmla="*/ 151435 h 1508139"/>
                <a:gd name="connsiteX21" fmla="*/ 598928 w 906124"/>
                <a:gd name="connsiteY21" fmla="*/ 184328 h 1508139"/>
                <a:gd name="connsiteX22" fmla="*/ 508315 w 906124"/>
                <a:gd name="connsiteY22" fmla="*/ 255080 h 1508139"/>
                <a:gd name="connsiteX23" fmla="*/ 466112 w 906124"/>
                <a:gd name="connsiteY23" fmla="*/ 292318 h 1508139"/>
                <a:gd name="connsiteX24" fmla="*/ 426392 w 906124"/>
                <a:gd name="connsiteY24" fmla="*/ 331418 h 1508139"/>
                <a:gd name="connsiteX25" fmla="*/ 388533 w 906124"/>
                <a:gd name="connsiteY25" fmla="*/ 372380 h 1508139"/>
                <a:gd name="connsiteX26" fmla="*/ 353778 w 906124"/>
                <a:gd name="connsiteY26" fmla="*/ 415204 h 1508139"/>
                <a:gd name="connsiteX27" fmla="*/ 241443 w 906124"/>
                <a:gd name="connsiteY27" fmla="*/ 602015 h 1508139"/>
                <a:gd name="connsiteX28" fmla="*/ 142142 w 906124"/>
                <a:gd name="connsiteY28" fmla="*/ 1036458 h 1508139"/>
                <a:gd name="connsiteX29" fmla="*/ 138418 w 906124"/>
                <a:gd name="connsiteY29" fmla="*/ 1152517 h 1508139"/>
                <a:gd name="connsiteX30" fmla="*/ 141521 w 906124"/>
                <a:gd name="connsiteY30" fmla="*/ 1270437 h 1508139"/>
                <a:gd name="connsiteX31" fmla="*/ 162622 w 906124"/>
                <a:gd name="connsiteY31" fmla="*/ 1512484 h 1508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06124" h="1508139">
                  <a:moveTo>
                    <a:pt x="162622" y="1512484"/>
                  </a:moveTo>
                  <a:cubicBezTo>
                    <a:pt x="139038" y="1478349"/>
                    <a:pt x="120419" y="1441111"/>
                    <a:pt x="103042" y="1403252"/>
                  </a:cubicBezTo>
                  <a:cubicBezTo>
                    <a:pt x="85664" y="1365394"/>
                    <a:pt x="70769" y="1326294"/>
                    <a:pt x="57735" y="1286573"/>
                  </a:cubicBezTo>
                  <a:cubicBezTo>
                    <a:pt x="44702" y="1246853"/>
                    <a:pt x="34151" y="1206512"/>
                    <a:pt x="25462" y="1164929"/>
                  </a:cubicBezTo>
                  <a:cubicBezTo>
                    <a:pt x="16774" y="1123967"/>
                    <a:pt x="9947" y="1081764"/>
                    <a:pt x="5602" y="1039561"/>
                  </a:cubicBezTo>
                  <a:cubicBezTo>
                    <a:pt x="-3087" y="955155"/>
                    <a:pt x="-1845" y="868266"/>
                    <a:pt x="10567" y="782619"/>
                  </a:cubicBezTo>
                  <a:cubicBezTo>
                    <a:pt x="22980" y="696351"/>
                    <a:pt x="46564" y="610703"/>
                    <a:pt x="83181" y="530642"/>
                  </a:cubicBezTo>
                  <a:cubicBezTo>
                    <a:pt x="119799" y="449959"/>
                    <a:pt x="168208" y="374242"/>
                    <a:pt x="227789" y="309075"/>
                  </a:cubicBezTo>
                  <a:cubicBezTo>
                    <a:pt x="256959" y="276182"/>
                    <a:pt x="289232" y="245771"/>
                    <a:pt x="322746" y="218463"/>
                  </a:cubicBezTo>
                  <a:cubicBezTo>
                    <a:pt x="330814" y="211636"/>
                    <a:pt x="339503" y="204809"/>
                    <a:pt x="348192" y="197982"/>
                  </a:cubicBezTo>
                  <a:cubicBezTo>
                    <a:pt x="356881" y="191776"/>
                    <a:pt x="365570" y="184949"/>
                    <a:pt x="374259" y="178742"/>
                  </a:cubicBezTo>
                  <a:cubicBezTo>
                    <a:pt x="392257" y="166950"/>
                    <a:pt x="410255" y="153917"/>
                    <a:pt x="428874" y="143366"/>
                  </a:cubicBezTo>
                  <a:cubicBezTo>
                    <a:pt x="502730" y="98681"/>
                    <a:pt x="581550" y="65167"/>
                    <a:pt x="661612" y="41583"/>
                  </a:cubicBezTo>
                  <a:cubicBezTo>
                    <a:pt x="701953" y="29790"/>
                    <a:pt x="742294" y="20481"/>
                    <a:pt x="783256" y="13033"/>
                  </a:cubicBezTo>
                  <a:cubicBezTo>
                    <a:pt x="803737" y="9310"/>
                    <a:pt x="824218" y="6827"/>
                    <a:pt x="844699" y="4345"/>
                  </a:cubicBezTo>
                  <a:cubicBezTo>
                    <a:pt x="865180" y="2482"/>
                    <a:pt x="886281" y="621"/>
                    <a:pt x="906762" y="0"/>
                  </a:cubicBezTo>
                  <a:cubicBezTo>
                    <a:pt x="888764" y="10551"/>
                    <a:pt x="870765" y="19860"/>
                    <a:pt x="852767" y="29170"/>
                  </a:cubicBezTo>
                  <a:lnTo>
                    <a:pt x="800634" y="58960"/>
                  </a:lnTo>
                  <a:cubicBezTo>
                    <a:pt x="765258" y="78821"/>
                    <a:pt x="730502" y="98060"/>
                    <a:pt x="697609" y="119782"/>
                  </a:cubicBezTo>
                  <a:lnTo>
                    <a:pt x="672163" y="135298"/>
                  </a:lnTo>
                  <a:lnTo>
                    <a:pt x="647337" y="151435"/>
                  </a:lnTo>
                  <a:cubicBezTo>
                    <a:pt x="630580" y="161985"/>
                    <a:pt x="615064" y="173157"/>
                    <a:pt x="598928" y="184328"/>
                  </a:cubicBezTo>
                  <a:cubicBezTo>
                    <a:pt x="567896" y="207292"/>
                    <a:pt x="536864" y="230255"/>
                    <a:pt x="508315" y="255080"/>
                  </a:cubicBezTo>
                  <a:cubicBezTo>
                    <a:pt x="493420" y="266872"/>
                    <a:pt x="479766" y="279906"/>
                    <a:pt x="466112" y="292318"/>
                  </a:cubicBezTo>
                  <a:cubicBezTo>
                    <a:pt x="452458" y="305352"/>
                    <a:pt x="438804" y="317764"/>
                    <a:pt x="426392" y="331418"/>
                  </a:cubicBezTo>
                  <a:cubicBezTo>
                    <a:pt x="413358" y="344452"/>
                    <a:pt x="400946" y="358726"/>
                    <a:pt x="388533" y="372380"/>
                  </a:cubicBezTo>
                  <a:cubicBezTo>
                    <a:pt x="376741" y="386655"/>
                    <a:pt x="364949" y="400309"/>
                    <a:pt x="353778" y="415204"/>
                  </a:cubicBezTo>
                  <a:cubicBezTo>
                    <a:pt x="308471" y="472923"/>
                    <a:pt x="271233" y="535607"/>
                    <a:pt x="241443" y="602015"/>
                  </a:cubicBezTo>
                  <a:cubicBezTo>
                    <a:pt x="181241" y="734830"/>
                    <a:pt x="151451" y="883161"/>
                    <a:pt x="142142" y="1036458"/>
                  </a:cubicBezTo>
                  <a:cubicBezTo>
                    <a:pt x="139659" y="1074937"/>
                    <a:pt x="139038" y="1113416"/>
                    <a:pt x="138418" y="1152517"/>
                  </a:cubicBezTo>
                  <a:cubicBezTo>
                    <a:pt x="138418" y="1191616"/>
                    <a:pt x="139038" y="1230716"/>
                    <a:pt x="141521" y="1270437"/>
                  </a:cubicBezTo>
                  <a:cubicBezTo>
                    <a:pt x="145245" y="1350498"/>
                    <a:pt x="152692" y="1430560"/>
                    <a:pt x="162622" y="1512484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2" name="任意多边形: 形状 26">
              <a:extLst>
                <a:ext uri="{FF2B5EF4-FFF2-40B4-BE49-F238E27FC236}">
                  <a16:creationId xmlns:a16="http://schemas.microsoft.com/office/drawing/2014/main" id="{2E7A3EF3-FA86-4D62-B1A7-C4CCE40B57E0}"/>
                </a:ext>
              </a:extLst>
            </p:cNvPr>
            <p:cNvSpPr/>
            <p:nvPr/>
          </p:nvSpPr>
          <p:spPr>
            <a:xfrm>
              <a:off x="4948449" y="6254744"/>
              <a:ext cx="1694329" cy="372380"/>
            </a:xfrm>
            <a:custGeom>
              <a:avLst/>
              <a:gdLst>
                <a:gd name="connsiteX0" fmla="*/ 0 w 1694329"/>
                <a:gd name="connsiteY0" fmla="*/ 0 h 372380"/>
                <a:gd name="connsiteX1" fmla="*/ 100543 w 1694329"/>
                <a:gd name="connsiteY1" fmla="*/ 50892 h 372380"/>
                <a:gd name="connsiteX2" fmla="*/ 202327 w 1694329"/>
                <a:gd name="connsiteY2" fmla="*/ 92475 h 372380"/>
                <a:gd name="connsiteX3" fmla="*/ 304731 w 1694329"/>
                <a:gd name="connsiteY3" fmla="*/ 127230 h 372380"/>
                <a:gd name="connsiteX4" fmla="*/ 330798 w 1694329"/>
                <a:gd name="connsiteY4" fmla="*/ 134678 h 372380"/>
                <a:gd name="connsiteX5" fmla="*/ 356864 w 1694329"/>
                <a:gd name="connsiteY5" fmla="*/ 142125 h 372380"/>
                <a:gd name="connsiteX6" fmla="*/ 382931 w 1694329"/>
                <a:gd name="connsiteY6" fmla="*/ 148952 h 372380"/>
                <a:gd name="connsiteX7" fmla="*/ 395964 w 1694329"/>
                <a:gd name="connsiteY7" fmla="*/ 152056 h 372380"/>
                <a:gd name="connsiteX8" fmla="*/ 408997 w 1694329"/>
                <a:gd name="connsiteY8" fmla="*/ 155159 h 372380"/>
                <a:gd name="connsiteX9" fmla="*/ 617530 w 1694329"/>
                <a:gd name="connsiteY9" fmla="*/ 191155 h 372380"/>
                <a:gd name="connsiteX10" fmla="*/ 828546 w 1694329"/>
                <a:gd name="connsiteY10" fmla="*/ 202327 h 372380"/>
                <a:gd name="connsiteX11" fmla="*/ 1041423 w 1694329"/>
                <a:gd name="connsiteY11" fmla="*/ 193017 h 372380"/>
                <a:gd name="connsiteX12" fmla="*/ 1094798 w 1694329"/>
                <a:gd name="connsiteY12" fmla="*/ 188052 h 372380"/>
                <a:gd name="connsiteX13" fmla="*/ 1108452 w 1694329"/>
                <a:gd name="connsiteY13" fmla="*/ 186811 h 372380"/>
                <a:gd name="connsiteX14" fmla="*/ 1121485 w 1694329"/>
                <a:gd name="connsiteY14" fmla="*/ 184949 h 372380"/>
                <a:gd name="connsiteX15" fmla="*/ 1148172 w 1694329"/>
                <a:gd name="connsiteY15" fmla="*/ 181225 h 372380"/>
                <a:gd name="connsiteX16" fmla="*/ 1201547 w 1694329"/>
                <a:gd name="connsiteY16" fmla="*/ 174398 h 372380"/>
                <a:gd name="connsiteX17" fmla="*/ 1255542 w 1694329"/>
                <a:gd name="connsiteY17" fmla="*/ 166330 h 372380"/>
                <a:gd name="connsiteX18" fmla="*/ 1282849 w 1694329"/>
                <a:gd name="connsiteY18" fmla="*/ 162606 h 372380"/>
                <a:gd name="connsiteX19" fmla="*/ 1309537 w 1694329"/>
                <a:gd name="connsiteY19" fmla="*/ 157641 h 372380"/>
                <a:gd name="connsiteX20" fmla="*/ 1363532 w 1694329"/>
                <a:gd name="connsiteY20" fmla="*/ 148331 h 372380"/>
                <a:gd name="connsiteX21" fmla="*/ 1377186 w 1694329"/>
                <a:gd name="connsiteY21" fmla="*/ 145849 h 372380"/>
                <a:gd name="connsiteX22" fmla="*/ 1390840 w 1694329"/>
                <a:gd name="connsiteY22" fmla="*/ 143367 h 372380"/>
                <a:gd name="connsiteX23" fmla="*/ 1418147 w 1694329"/>
                <a:gd name="connsiteY23" fmla="*/ 137781 h 372380"/>
                <a:gd name="connsiteX24" fmla="*/ 1472764 w 1694329"/>
                <a:gd name="connsiteY24" fmla="*/ 127851 h 372380"/>
                <a:gd name="connsiteX25" fmla="*/ 1527379 w 1694329"/>
                <a:gd name="connsiteY25" fmla="*/ 116679 h 372380"/>
                <a:gd name="connsiteX26" fmla="*/ 1582615 w 1694329"/>
                <a:gd name="connsiteY26" fmla="*/ 106129 h 372380"/>
                <a:gd name="connsiteX27" fmla="*/ 1694950 w 1694329"/>
                <a:gd name="connsiteY27" fmla="*/ 84406 h 372380"/>
                <a:gd name="connsiteX28" fmla="*/ 1601234 w 1694329"/>
                <a:gd name="connsiteY28" fmla="*/ 150814 h 372380"/>
                <a:gd name="connsiteX29" fmla="*/ 1501312 w 1694329"/>
                <a:gd name="connsiteY29" fmla="*/ 208533 h 372380"/>
                <a:gd name="connsiteX30" fmla="*/ 1397046 w 1694329"/>
                <a:gd name="connsiteY30" fmla="*/ 257563 h 372380"/>
                <a:gd name="connsiteX31" fmla="*/ 1343671 w 1694329"/>
                <a:gd name="connsiteY31" fmla="*/ 279285 h 372380"/>
                <a:gd name="connsiteX32" fmla="*/ 1316364 w 1694329"/>
                <a:gd name="connsiteY32" fmla="*/ 289836 h 372380"/>
                <a:gd name="connsiteX33" fmla="*/ 1289056 w 1694329"/>
                <a:gd name="connsiteY33" fmla="*/ 299145 h 372380"/>
                <a:gd name="connsiteX34" fmla="*/ 1233820 w 1694329"/>
                <a:gd name="connsiteY34" fmla="*/ 317144 h 372380"/>
                <a:gd name="connsiteX35" fmla="*/ 1205891 w 1694329"/>
                <a:gd name="connsiteY35" fmla="*/ 325212 h 372380"/>
                <a:gd name="connsiteX36" fmla="*/ 1177963 w 1694329"/>
                <a:gd name="connsiteY36" fmla="*/ 332660 h 372380"/>
                <a:gd name="connsiteX37" fmla="*/ 1149413 w 1694329"/>
                <a:gd name="connsiteY37" fmla="*/ 339487 h 372380"/>
                <a:gd name="connsiteX38" fmla="*/ 1135139 w 1694329"/>
                <a:gd name="connsiteY38" fmla="*/ 343210 h 372380"/>
                <a:gd name="connsiteX39" fmla="*/ 1120864 w 1694329"/>
                <a:gd name="connsiteY39" fmla="*/ 346313 h 372380"/>
                <a:gd name="connsiteX40" fmla="*/ 1063145 w 1694329"/>
                <a:gd name="connsiteY40" fmla="*/ 357485 h 372380"/>
                <a:gd name="connsiteX41" fmla="*/ 828546 w 1694329"/>
                <a:gd name="connsiteY41" fmla="*/ 376725 h 372380"/>
                <a:gd name="connsiteX42" fmla="*/ 592705 w 1694329"/>
                <a:gd name="connsiteY42" fmla="*/ 354382 h 372380"/>
                <a:gd name="connsiteX43" fmla="*/ 366174 w 1694329"/>
                <a:gd name="connsiteY43" fmla="*/ 285492 h 372380"/>
                <a:gd name="connsiteX44" fmla="*/ 161985 w 1694329"/>
                <a:gd name="connsiteY44" fmla="*/ 168192 h 372380"/>
                <a:gd name="connsiteX45" fmla="*/ 116058 w 1694329"/>
                <a:gd name="connsiteY45" fmla="*/ 131574 h 372380"/>
                <a:gd name="connsiteX46" fmla="*/ 94336 w 1694329"/>
                <a:gd name="connsiteY46" fmla="*/ 111714 h 372380"/>
                <a:gd name="connsiteX47" fmla="*/ 73235 w 1694329"/>
                <a:gd name="connsiteY47" fmla="*/ 91233 h 372380"/>
                <a:gd name="connsiteX48" fmla="*/ 0 w 1694329"/>
                <a:gd name="connsiteY48" fmla="*/ 0 h 372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94329" h="372380">
                  <a:moveTo>
                    <a:pt x="0" y="0"/>
                  </a:moveTo>
                  <a:cubicBezTo>
                    <a:pt x="33514" y="19240"/>
                    <a:pt x="67028" y="35376"/>
                    <a:pt x="100543" y="50892"/>
                  </a:cubicBezTo>
                  <a:cubicBezTo>
                    <a:pt x="134057" y="66408"/>
                    <a:pt x="168192" y="80062"/>
                    <a:pt x="202327" y="92475"/>
                  </a:cubicBezTo>
                  <a:cubicBezTo>
                    <a:pt x="236461" y="105508"/>
                    <a:pt x="270596" y="116679"/>
                    <a:pt x="304731" y="127230"/>
                  </a:cubicBezTo>
                  <a:cubicBezTo>
                    <a:pt x="313420" y="129712"/>
                    <a:pt x="322109" y="132195"/>
                    <a:pt x="330798" y="134678"/>
                  </a:cubicBezTo>
                  <a:cubicBezTo>
                    <a:pt x="339486" y="137160"/>
                    <a:pt x="347555" y="139643"/>
                    <a:pt x="356864" y="142125"/>
                  </a:cubicBezTo>
                  <a:lnTo>
                    <a:pt x="382931" y="148952"/>
                  </a:lnTo>
                  <a:lnTo>
                    <a:pt x="395964" y="152056"/>
                  </a:lnTo>
                  <a:lnTo>
                    <a:pt x="408997" y="155159"/>
                  </a:lnTo>
                  <a:cubicBezTo>
                    <a:pt x="477888" y="171295"/>
                    <a:pt x="548020" y="183087"/>
                    <a:pt x="617530" y="191155"/>
                  </a:cubicBezTo>
                  <a:cubicBezTo>
                    <a:pt x="687662" y="199224"/>
                    <a:pt x="757794" y="202327"/>
                    <a:pt x="828546" y="202327"/>
                  </a:cubicBezTo>
                  <a:cubicBezTo>
                    <a:pt x="899298" y="202947"/>
                    <a:pt x="970050" y="198603"/>
                    <a:pt x="1041423" y="193017"/>
                  </a:cubicBezTo>
                  <a:cubicBezTo>
                    <a:pt x="1059421" y="191155"/>
                    <a:pt x="1076799" y="189294"/>
                    <a:pt x="1094798" y="188052"/>
                  </a:cubicBezTo>
                  <a:lnTo>
                    <a:pt x="1108452" y="186811"/>
                  </a:lnTo>
                  <a:lnTo>
                    <a:pt x="1121485" y="184949"/>
                  </a:lnTo>
                  <a:lnTo>
                    <a:pt x="1148172" y="181225"/>
                  </a:lnTo>
                  <a:cubicBezTo>
                    <a:pt x="1166170" y="178742"/>
                    <a:pt x="1184169" y="177501"/>
                    <a:pt x="1201547" y="174398"/>
                  </a:cubicBezTo>
                  <a:cubicBezTo>
                    <a:pt x="1219545" y="171916"/>
                    <a:pt x="1237543" y="168812"/>
                    <a:pt x="1255542" y="166330"/>
                  </a:cubicBezTo>
                  <a:lnTo>
                    <a:pt x="1282849" y="162606"/>
                  </a:lnTo>
                  <a:lnTo>
                    <a:pt x="1309537" y="157641"/>
                  </a:lnTo>
                  <a:cubicBezTo>
                    <a:pt x="1327535" y="154538"/>
                    <a:pt x="1345534" y="151434"/>
                    <a:pt x="1363532" y="148331"/>
                  </a:cubicBezTo>
                  <a:lnTo>
                    <a:pt x="1377186" y="145849"/>
                  </a:lnTo>
                  <a:lnTo>
                    <a:pt x="1390840" y="143367"/>
                  </a:lnTo>
                  <a:cubicBezTo>
                    <a:pt x="1400149" y="141504"/>
                    <a:pt x="1408838" y="139643"/>
                    <a:pt x="1418147" y="137781"/>
                  </a:cubicBezTo>
                  <a:lnTo>
                    <a:pt x="1472764" y="127851"/>
                  </a:lnTo>
                  <a:cubicBezTo>
                    <a:pt x="1490762" y="124127"/>
                    <a:pt x="1508760" y="120403"/>
                    <a:pt x="1527379" y="116679"/>
                  </a:cubicBezTo>
                  <a:cubicBezTo>
                    <a:pt x="1545998" y="112955"/>
                    <a:pt x="1563996" y="109232"/>
                    <a:pt x="1582615" y="106129"/>
                  </a:cubicBezTo>
                  <a:cubicBezTo>
                    <a:pt x="1619233" y="98060"/>
                    <a:pt x="1656471" y="90613"/>
                    <a:pt x="1694950" y="84406"/>
                  </a:cubicBezTo>
                  <a:cubicBezTo>
                    <a:pt x="1664539" y="107990"/>
                    <a:pt x="1632887" y="129712"/>
                    <a:pt x="1601234" y="150814"/>
                  </a:cubicBezTo>
                  <a:cubicBezTo>
                    <a:pt x="1568341" y="170675"/>
                    <a:pt x="1535447" y="189914"/>
                    <a:pt x="1501312" y="208533"/>
                  </a:cubicBezTo>
                  <a:cubicBezTo>
                    <a:pt x="1467178" y="225290"/>
                    <a:pt x="1432422" y="242668"/>
                    <a:pt x="1397046" y="257563"/>
                  </a:cubicBezTo>
                  <a:cubicBezTo>
                    <a:pt x="1379048" y="265011"/>
                    <a:pt x="1361670" y="271837"/>
                    <a:pt x="1343671" y="279285"/>
                  </a:cubicBezTo>
                  <a:lnTo>
                    <a:pt x="1316364" y="289836"/>
                  </a:lnTo>
                  <a:lnTo>
                    <a:pt x="1289056" y="299145"/>
                  </a:lnTo>
                  <a:cubicBezTo>
                    <a:pt x="1270437" y="305352"/>
                    <a:pt x="1252439" y="310938"/>
                    <a:pt x="1233820" y="317144"/>
                  </a:cubicBezTo>
                  <a:cubicBezTo>
                    <a:pt x="1224510" y="320247"/>
                    <a:pt x="1215201" y="322730"/>
                    <a:pt x="1205891" y="325212"/>
                  </a:cubicBezTo>
                  <a:lnTo>
                    <a:pt x="1177963" y="332660"/>
                  </a:lnTo>
                  <a:lnTo>
                    <a:pt x="1149413" y="339487"/>
                  </a:lnTo>
                  <a:lnTo>
                    <a:pt x="1135139" y="343210"/>
                  </a:lnTo>
                  <a:lnTo>
                    <a:pt x="1120864" y="346313"/>
                  </a:lnTo>
                  <a:cubicBezTo>
                    <a:pt x="1101624" y="350037"/>
                    <a:pt x="1082385" y="353761"/>
                    <a:pt x="1063145" y="357485"/>
                  </a:cubicBezTo>
                  <a:cubicBezTo>
                    <a:pt x="986187" y="369898"/>
                    <a:pt x="907366" y="377966"/>
                    <a:pt x="828546" y="376725"/>
                  </a:cubicBezTo>
                  <a:cubicBezTo>
                    <a:pt x="749725" y="376104"/>
                    <a:pt x="670905" y="369898"/>
                    <a:pt x="592705" y="354382"/>
                  </a:cubicBezTo>
                  <a:cubicBezTo>
                    <a:pt x="515126" y="338866"/>
                    <a:pt x="438788" y="316523"/>
                    <a:pt x="366174" y="285492"/>
                  </a:cubicBezTo>
                  <a:cubicBezTo>
                    <a:pt x="293560" y="254460"/>
                    <a:pt x="224669" y="215360"/>
                    <a:pt x="161985" y="168192"/>
                  </a:cubicBezTo>
                  <a:cubicBezTo>
                    <a:pt x="146470" y="156400"/>
                    <a:pt x="130954" y="143987"/>
                    <a:pt x="116058" y="131574"/>
                  </a:cubicBezTo>
                  <a:lnTo>
                    <a:pt x="94336" y="111714"/>
                  </a:lnTo>
                  <a:cubicBezTo>
                    <a:pt x="86889" y="105508"/>
                    <a:pt x="80062" y="98060"/>
                    <a:pt x="73235" y="91233"/>
                  </a:cubicBezTo>
                  <a:cubicBezTo>
                    <a:pt x="45306" y="62684"/>
                    <a:pt x="19860" y="32894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3" name="任意多边形: 形状 27">
              <a:extLst>
                <a:ext uri="{FF2B5EF4-FFF2-40B4-BE49-F238E27FC236}">
                  <a16:creationId xmlns:a16="http://schemas.microsoft.com/office/drawing/2014/main" id="{BAF53983-D294-4BB1-8F06-08D31AF913F4}"/>
                </a:ext>
              </a:extLst>
            </p:cNvPr>
            <p:cNvSpPr/>
            <p:nvPr/>
          </p:nvSpPr>
          <p:spPr>
            <a:xfrm>
              <a:off x="8860302" y="1529241"/>
              <a:ext cx="372380" cy="763379"/>
            </a:xfrm>
            <a:custGeom>
              <a:avLst/>
              <a:gdLst>
                <a:gd name="connsiteX0" fmla="*/ 0 w 372380"/>
                <a:gd name="connsiteY0" fmla="*/ 0 h 763379"/>
                <a:gd name="connsiteX1" fmla="*/ 56478 w 372380"/>
                <a:gd name="connsiteY1" fmla="*/ 19240 h 763379"/>
                <a:gd name="connsiteX2" fmla="*/ 108611 w 372380"/>
                <a:gd name="connsiteY2" fmla="*/ 46548 h 763379"/>
                <a:gd name="connsiteX3" fmla="*/ 200464 w 372380"/>
                <a:gd name="connsiteY3" fmla="*/ 117920 h 763379"/>
                <a:gd name="connsiteX4" fmla="*/ 333900 w 372380"/>
                <a:gd name="connsiteY4" fmla="*/ 312179 h 763379"/>
                <a:gd name="connsiteX5" fmla="*/ 367415 w 372380"/>
                <a:gd name="connsiteY5" fmla="*/ 428858 h 763379"/>
                <a:gd name="connsiteX6" fmla="*/ 371760 w 372380"/>
                <a:gd name="connsiteY6" fmla="*/ 459269 h 763379"/>
                <a:gd name="connsiteX7" fmla="*/ 373621 w 372380"/>
                <a:gd name="connsiteY7" fmla="*/ 489680 h 763379"/>
                <a:gd name="connsiteX8" fmla="*/ 373621 w 372380"/>
                <a:gd name="connsiteY8" fmla="*/ 520711 h 763379"/>
                <a:gd name="connsiteX9" fmla="*/ 373001 w 372380"/>
                <a:gd name="connsiteY9" fmla="*/ 536227 h 763379"/>
                <a:gd name="connsiteX10" fmla="*/ 371138 w 372380"/>
                <a:gd name="connsiteY10" fmla="*/ 551743 h 763379"/>
                <a:gd name="connsiteX11" fmla="*/ 340107 w 372380"/>
                <a:gd name="connsiteY11" fmla="*/ 669664 h 763379"/>
                <a:gd name="connsiteX12" fmla="*/ 327074 w 372380"/>
                <a:gd name="connsiteY12" fmla="*/ 696972 h 763379"/>
                <a:gd name="connsiteX13" fmla="*/ 310937 w 372380"/>
                <a:gd name="connsiteY13" fmla="*/ 722417 h 763379"/>
                <a:gd name="connsiteX14" fmla="*/ 302248 w 372380"/>
                <a:gd name="connsiteY14" fmla="*/ 734830 h 763379"/>
                <a:gd name="connsiteX15" fmla="*/ 292318 w 372380"/>
                <a:gd name="connsiteY15" fmla="*/ 746622 h 763379"/>
                <a:gd name="connsiteX16" fmla="*/ 271837 w 372380"/>
                <a:gd name="connsiteY16" fmla="*/ 768965 h 763379"/>
                <a:gd name="connsiteX17" fmla="*/ 255701 w 372380"/>
                <a:gd name="connsiteY17" fmla="*/ 657872 h 763379"/>
                <a:gd name="connsiteX18" fmla="*/ 253839 w 372380"/>
                <a:gd name="connsiteY18" fmla="*/ 644838 h 763379"/>
                <a:gd name="connsiteX19" fmla="*/ 251357 w 372380"/>
                <a:gd name="connsiteY19" fmla="*/ 632426 h 763379"/>
                <a:gd name="connsiteX20" fmla="*/ 246391 w 372380"/>
                <a:gd name="connsiteY20" fmla="*/ 607600 h 763379"/>
                <a:gd name="connsiteX21" fmla="*/ 240805 w 372380"/>
                <a:gd name="connsiteY21" fmla="*/ 583396 h 763379"/>
                <a:gd name="connsiteX22" fmla="*/ 234599 w 372380"/>
                <a:gd name="connsiteY22" fmla="*/ 559812 h 763379"/>
                <a:gd name="connsiteX23" fmla="*/ 231496 w 372380"/>
                <a:gd name="connsiteY23" fmla="*/ 548020 h 763379"/>
                <a:gd name="connsiteX24" fmla="*/ 227772 w 372380"/>
                <a:gd name="connsiteY24" fmla="*/ 536227 h 763379"/>
                <a:gd name="connsiteX25" fmla="*/ 220945 w 372380"/>
                <a:gd name="connsiteY25" fmla="*/ 513264 h 763379"/>
                <a:gd name="connsiteX26" fmla="*/ 214119 w 372380"/>
                <a:gd name="connsiteY26" fmla="*/ 490921 h 763379"/>
                <a:gd name="connsiteX27" fmla="*/ 210395 w 372380"/>
                <a:gd name="connsiteY27" fmla="*/ 479750 h 763379"/>
                <a:gd name="connsiteX28" fmla="*/ 206671 w 372380"/>
                <a:gd name="connsiteY28" fmla="*/ 468578 h 763379"/>
                <a:gd name="connsiteX29" fmla="*/ 173157 w 372380"/>
                <a:gd name="connsiteY29" fmla="*/ 379828 h 763379"/>
                <a:gd name="connsiteX30" fmla="*/ 134057 w 372380"/>
                <a:gd name="connsiteY30" fmla="*/ 291077 h 763379"/>
                <a:gd name="connsiteX31" fmla="*/ 90612 w 372380"/>
                <a:gd name="connsiteY31" fmla="*/ 200465 h 763379"/>
                <a:gd name="connsiteX32" fmla="*/ 45306 w 372380"/>
                <a:gd name="connsiteY32" fmla="*/ 104887 h 763379"/>
                <a:gd name="connsiteX33" fmla="*/ 22343 w 372380"/>
                <a:gd name="connsiteY33" fmla="*/ 54616 h 763379"/>
                <a:gd name="connsiteX34" fmla="*/ 0 w 372380"/>
                <a:gd name="connsiteY34" fmla="*/ 0 h 763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2380" h="763379">
                  <a:moveTo>
                    <a:pt x="0" y="0"/>
                  </a:moveTo>
                  <a:cubicBezTo>
                    <a:pt x="19860" y="4345"/>
                    <a:pt x="38479" y="11792"/>
                    <a:pt x="56478" y="19240"/>
                  </a:cubicBezTo>
                  <a:cubicBezTo>
                    <a:pt x="74476" y="27308"/>
                    <a:pt x="91853" y="36617"/>
                    <a:pt x="108611" y="46548"/>
                  </a:cubicBezTo>
                  <a:cubicBezTo>
                    <a:pt x="142125" y="67029"/>
                    <a:pt x="172536" y="91233"/>
                    <a:pt x="200464" y="117920"/>
                  </a:cubicBezTo>
                  <a:cubicBezTo>
                    <a:pt x="256942" y="171916"/>
                    <a:pt x="302869" y="237703"/>
                    <a:pt x="333900" y="312179"/>
                  </a:cubicBezTo>
                  <a:cubicBezTo>
                    <a:pt x="349416" y="349417"/>
                    <a:pt x="360588" y="388517"/>
                    <a:pt x="367415" y="428858"/>
                  </a:cubicBezTo>
                  <a:cubicBezTo>
                    <a:pt x="368656" y="438788"/>
                    <a:pt x="370518" y="448718"/>
                    <a:pt x="371760" y="459269"/>
                  </a:cubicBezTo>
                  <a:cubicBezTo>
                    <a:pt x="372380" y="469199"/>
                    <a:pt x="373001" y="479750"/>
                    <a:pt x="373621" y="489680"/>
                  </a:cubicBezTo>
                  <a:cubicBezTo>
                    <a:pt x="374242" y="499610"/>
                    <a:pt x="373621" y="510161"/>
                    <a:pt x="373621" y="520711"/>
                  </a:cubicBezTo>
                  <a:cubicBezTo>
                    <a:pt x="373621" y="525677"/>
                    <a:pt x="373621" y="530642"/>
                    <a:pt x="373001" y="536227"/>
                  </a:cubicBezTo>
                  <a:cubicBezTo>
                    <a:pt x="372380" y="541193"/>
                    <a:pt x="371760" y="546778"/>
                    <a:pt x="371138" y="551743"/>
                  </a:cubicBezTo>
                  <a:cubicBezTo>
                    <a:pt x="367415" y="592705"/>
                    <a:pt x="356244" y="632426"/>
                    <a:pt x="340107" y="669664"/>
                  </a:cubicBezTo>
                  <a:cubicBezTo>
                    <a:pt x="335763" y="678973"/>
                    <a:pt x="331418" y="687662"/>
                    <a:pt x="327074" y="696972"/>
                  </a:cubicBezTo>
                  <a:cubicBezTo>
                    <a:pt x="321488" y="705660"/>
                    <a:pt x="316523" y="714349"/>
                    <a:pt x="310937" y="722417"/>
                  </a:cubicBezTo>
                  <a:cubicBezTo>
                    <a:pt x="307834" y="726762"/>
                    <a:pt x="305351" y="730486"/>
                    <a:pt x="302248" y="734830"/>
                  </a:cubicBezTo>
                  <a:lnTo>
                    <a:pt x="292318" y="746622"/>
                  </a:lnTo>
                  <a:cubicBezTo>
                    <a:pt x="285491" y="754070"/>
                    <a:pt x="279285" y="761517"/>
                    <a:pt x="271837" y="768965"/>
                  </a:cubicBezTo>
                  <a:cubicBezTo>
                    <a:pt x="265010" y="728624"/>
                    <a:pt x="262528" y="692627"/>
                    <a:pt x="255701" y="657872"/>
                  </a:cubicBezTo>
                  <a:cubicBezTo>
                    <a:pt x="255080" y="653527"/>
                    <a:pt x="254460" y="649183"/>
                    <a:pt x="253839" y="644838"/>
                  </a:cubicBezTo>
                  <a:lnTo>
                    <a:pt x="251357" y="632426"/>
                  </a:lnTo>
                  <a:cubicBezTo>
                    <a:pt x="249494" y="623737"/>
                    <a:pt x="248253" y="615669"/>
                    <a:pt x="246391" y="607600"/>
                  </a:cubicBezTo>
                  <a:cubicBezTo>
                    <a:pt x="244530" y="599532"/>
                    <a:pt x="242668" y="591464"/>
                    <a:pt x="240805" y="583396"/>
                  </a:cubicBezTo>
                  <a:cubicBezTo>
                    <a:pt x="239564" y="575327"/>
                    <a:pt x="236461" y="567259"/>
                    <a:pt x="234599" y="559812"/>
                  </a:cubicBezTo>
                  <a:cubicBezTo>
                    <a:pt x="233358" y="556088"/>
                    <a:pt x="232738" y="551743"/>
                    <a:pt x="231496" y="548020"/>
                  </a:cubicBezTo>
                  <a:cubicBezTo>
                    <a:pt x="230255" y="544296"/>
                    <a:pt x="229014" y="540572"/>
                    <a:pt x="227772" y="536227"/>
                  </a:cubicBezTo>
                  <a:cubicBezTo>
                    <a:pt x="225290" y="528780"/>
                    <a:pt x="223428" y="520711"/>
                    <a:pt x="220945" y="513264"/>
                  </a:cubicBezTo>
                  <a:cubicBezTo>
                    <a:pt x="218463" y="505816"/>
                    <a:pt x="215980" y="498369"/>
                    <a:pt x="214119" y="490921"/>
                  </a:cubicBezTo>
                  <a:cubicBezTo>
                    <a:pt x="212877" y="487197"/>
                    <a:pt x="211636" y="483473"/>
                    <a:pt x="210395" y="479750"/>
                  </a:cubicBezTo>
                  <a:lnTo>
                    <a:pt x="206671" y="468578"/>
                  </a:lnTo>
                  <a:cubicBezTo>
                    <a:pt x="196120" y="438788"/>
                    <a:pt x="185570" y="409618"/>
                    <a:pt x="173157" y="379828"/>
                  </a:cubicBezTo>
                  <a:cubicBezTo>
                    <a:pt x="160744" y="350658"/>
                    <a:pt x="147710" y="320868"/>
                    <a:pt x="134057" y="291077"/>
                  </a:cubicBezTo>
                  <a:cubicBezTo>
                    <a:pt x="120403" y="261287"/>
                    <a:pt x="105508" y="230876"/>
                    <a:pt x="90612" y="200465"/>
                  </a:cubicBezTo>
                  <a:cubicBezTo>
                    <a:pt x="75717" y="169433"/>
                    <a:pt x="60201" y="137781"/>
                    <a:pt x="45306" y="104887"/>
                  </a:cubicBezTo>
                  <a:cubicBezTo>
                    <a:pt x="37238" y="88751"/>
                    <a:pt x="29790" y="71373"/>
                    <a:pt x="22343" y="54616"/>
                  </a:cubicBezTo>
                  <a:cubicBezTo>
                    <a:pt x="14895" y="36617"/>
                    <a:pt x="7447" y="18619"/>
                    <a:pt x="0" y="0"/>
                  </a:cubicBezTo>
                  <a:close/>
                </a:path>
              </a:pathLst>
            </a:custGeom>
            <a:grpFill/>
            <a:ln w="6201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  <p:sp>
          <p:nvSpPr>
            <p:cNvPr id="64" name="任意多边形: 形状 28">
              <a:extLst>
                <a:ext uri="{FF2B5EF4-FFF2-40B4-BE49-F238E27FC236}">
                  <a16:creationId xmlns:a16="http://schemas.microsoft.com/office/drawing/2014/main" id="{57923184-E52E-458A-86E1-173561A8F9EB}"/>
                </a:ext>
              </a:extLst>
            </p:cNvPr>
            <p:cNvSpPr/>
            <p:nvPr/>
          </p:nvSpPr>
          <p:spPr>
            <a:xfrm>
              <a:off x="2927795" y="1156023"/>
              <a:ext cx="7174523" cy="4636132"/>
            </a:xfrm>
            <a:custGeom>
              <a:avLst/>
              <a:gdLst>
                <a:gd name="connsiteX0" fmla="*/ 256813 w 7174523"/>
                <a:gd name="connsiteY0" fmla="*/ 2510680 h 4636132"/>
                <a:gd name="connsiteX1" fmla="*/ 566509 w 7174523"/>
                <a:gd name="connsiteY1" fmla="*/ 3563895 h 4636132"/>
                <a:gd name="connsiteX2" fmla="*/ 1733921 w 7174523"/>
                <a:gd name="connsiteY2" fmla="*/ 3776152 h 4636132"/>
                <a:gd name="connsiteX3" fmla="*/ 2718866 w 7174523"/>
                <a:gd name="connsiteY3" fmla="*/ 4623937 h 4636132"/>
                <a:gd name="connsiteX4" fmla="*/ 3983097 w 7174523"/>
                <a:gd name="connsiteY4" fmla="*/ 4273900 h 4636132"/>
                <a:gd name="connsiteX5" fmla="*/ 5023899 w 7174523"/>
                <a:gd name="connsiteY5" fmla="*/ 3967307 h 4636132"/>
                <a:gd name="connsiteX6" fmla="*/ 7134674 w 7174523"/>
                <a:gd name="connsiteY6" fmla="*/ 2845201 h 4636132"/>
                <a:gd name="connsiteX7" fmla="*/ 6009466 w 7174523"/>
                <a:gd name="connsiteY7" fmla="*/ 1378644 h 4636132"/>
                <a:gd name="connsiteX8" fmla="*/ 5362765 w 7174523"/>
                <a:gd name="connsiteY8" fmla="*/ 540168 h 4636132"/>
                <a:gd name="connsiteX9" fmla="*/ 4321963 w 7174523"/>
                <a:gd name="connsiteY9" fmla="*/ 775389 h 4636132"/>
                <a:gd name="connsiteX10" fmla="*/ 3950203 w 7174523"/>
                <a:gd name="connsiteY10" fmla="*/ 304328 h 4636132"/>
                <a:gd name="connsiteX11" fmla="*/ 3429491 w 7174523"/>
                <a:gd name="connsiteY11" fmla="*/ 527135 h 4636132"/>
                <a:gd name="connsiteX12" fmla="*/ 2004517 w 7174523"/>
                <a:gd name="connsiteY12" fmla="*/ 18836 h 4636132"/>
                <a:gd name="connsiteX13" fmla="*/ 901031 w 7174523"/>
                <a:gd name="connsiteY13" fmla="*/ 1035434 h 4636132"/>
                <a:gd name="connsiteX14" fmla="*/ 83036 w 7174523"/>
                <a:gd name="connsiteY14" fmla="*/ 1605796 h 4636132"/>
                <a:gd name="connsiteX15" fmla="*/ 256813 w 7174523"/>
                <a:gd name="connsiteY15" fmla="*/ 2510680 h 4636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174523" h="4636132">
                  <a:moveTo>
                    <a:pt x="256813" y="2510680"/>
                  </a:moveTo>
                  <a:cubicBezTo>
                    <a:pt x="256813" y="2510680"/>
                    <a:pt x="-152185" y="3081042"/>
                    <a:pt x="566509" y="3563895"/>
                  </a:cubicBezTo>
                  <a:cubicBezTo>
                    <a:pt x="1285203" y="4046748"/>
                    <a:pt x="1733921" y="3776152"/>
                    <a:pt x="1733921" y="3776152"/>
                  </a:cubicBezTo>
                  <a:cubicBezTo>
                    <a:pt x="1733921" y="3776152"/>
                    <a:pt x="1923835" y="4518429"/>
                    <a:pt x="2718866" y="4623937"/>
                  </a:cubicBezTo>
                  <a:cubicBezTo>
                    <a:pt x="3587753" y="4739375"/>
                    <a:pt x="3983097" y="4273900"/>
                    <a:pt x="3983097" y="4273900"/>
                  </a:cubicBezTo>
                  <a:cubicBezTo>
                    <a:pt x="3983097" y="4273900"/>
                    <a:pt x="4676965" y="4401130"/>
                    <a:pt x="5023899" y="3967307"/>
                  </a:cubicBezTo>
                  <a:cubicBezTo>
                    <a:pt x="5023899" y="3967307"/>
                    <a:pt x="6777189" y="4496707"/>
                    <a:pt x="7134674" y="2845201"/>
                  </a:cubicBezTo>
                  <a:cubicBezTo>
                    <a:pt x="7431957" y="1469877"/>
                    <a:pt x="6009466" y="1378644"/>
                    <a:pt x="6009466" y="1378644"/>
                  </a:cubicBezTo>
                  <a:cubicBezTo>
                    <a:pt x="6009466" y="1378644"/>
                    <a:pt x="5969745" y="862277"/>
                    <a:pt x="5362765" y="540168"/>
                  </a:cubicBezTo>
                  <a:cubicBezTo>
                    <a:pt x="4755785" y="218060"/>
                    <a:pt x="4321963" y="775389"/>
                    <a:pt x="4321963" y="775389"/>
                  </a:cubicBezTo>
                  <a:cubicBezTo>
                    <a:pt x="4321963" y="775389"/>
                    <a:pt x="4272312" y="378804"/>
                    <a:pt x="3950203" y="304328"/>
                  </a:cubicBezTo>
                  <a:cubicBezTo>
                    <a:pt x="3628094" y="229852"/>
                    <a:pt x="3429491" y="527135"/>
                    <a:pt x="3429491" y="527135"/>
                  </a:cubicBezTo>
                  <a:cubicBezTo>
                    <a:pt x="3429491" y="527135"/>
                    <a:pt x="2921193" y="-117083"/>
                    <a:pt x="2004517" y="18836"/>
                  </a:cubicBezTo>
                  <a:cubicBezTo>
                    <a:pt x="1087841" y="154755"/>
                    <a:pt x="901031" y="1035434"/>
                    <a:pt x="901031" y="1035434"/>
                  </a:cubicBezTo>
                  <a:cubicBezTo>
                    <a:pt x="901031" y="1035434"/>
                    <a:pt x="343081" y="1109910"/>
                    <a:pt x="83036" y="1605796"/>
                  </a:cubicBezTo>
                  <a:cubicBezTo>
                    <a:pt x="-177010" y="2101682"/>
                    <a:pt x="256813" y="2510680"/>
                    <a:pt x="256813" y="2510680"/>
                  </a:cubicBezTo>
                  <a:close/>
                </a:path>
              </a:pathLst>
            </a:custGeom>
            <a:grpFill/>
            <a:ln w="61912" cap="flat">
              <a:solidFill>
                <a:srgbClr val="95B8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>
                <a:solidFill>
                  <a:srgbClr val="9BBD55"/>
                </a:solidFill>
              </a:endParaRPr>
            </a:p>
          </p:txBody>
        </p:sp>
      </p:grpSp>
      <p:sp>
        <p:nvSpPr>
          <p:cNvPr id="65" name="文本框 30">
            <a:extLst>
              <a:ext uri="{FF2B5EF4-FFF2-40B4-BE49-F238E27FC236}">
                <a16:creationId xmlns:a16="http://schemas.microsoft.com/office/drawing/2014/main" id="{FA942685-A70B-4D67-84F5-46A9A441768E}"/>
              </a:ext>
            </a:extLst>
          </p:cNvPr>
          <p:cNvSpPr txBox="1"/>
          <p:nvPr/>
        </p:nvSpPr>
        <p:spPr>
          <a:xfrm>
            <a:off x="2505850" y="5092024"/>
            <a:ext cx="2360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>
                <a:solidFill>
                  <a:srgbClr val="9BBD55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32 và 121</a:t>
            </a:r>
            <a:endParaRPr lang="zh-CN" altLang="en-US" sz="3600" dirty="0">
              <a:solidFill>
                <a:srgbClr val="9BBD55"/>
              </a:solidFill>
              <a:latin typeface="字魂7号-温暖童稚体" panose="00000500000000000000" pitchFamily="2" charset="-122"/>
              <a:ea typeface="字魂7号-温暖童稚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806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 p14:presetBounceEnd="56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2" presetClass="entr" presetSubtype="1" decel="42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1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5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2" presetID="2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0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2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2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 calcmode="lin" valueType="num">
                                          <p:cBhvr>
                                            <p:cTn id="78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1" grpId="0"/>
          <p:bldP spid="31" grpId="1"/>
          <p:bldP spid="23" grpId="0" animBg="1"/>
          <p:bldP spid="54" grpId="0"/>
          <p:bldP spid="54" grpId="1"/>
          <p:bldP spid="65" grpId="0"/>
          <p:bldP spid="65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A3E710F-2379-45D2-8BB2-0D1F91CB8E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500" y="-375468"/>
            <a:ext cx="5453001" cy="760893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849B04-7DF5-4D24-8254-D5EAA0CAE4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1876" y="-1602185"/>
            <a:ext cx="6708247" cy="10062371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0EDEE5EA-7CF4-45CD-AB64-BF1CADCEE8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9" y="1412894"/>
            <a:ext cx="5370230" cy="5370230"/>
          </a:xfrm>
          <a:prstGeom prst="rect">
            <a:avLst/>
          </a:prstGeom>
        </p:spPr>
      </p:pic>
      <p:pic>
        <p:nvPicPr>
          <p:cNvPr id="11" name="图片 7">
            <a:extLst>
              <a:ext uri="{FF2B5EF4-FFF2-40B4-BE49-F238E27FC236}">
                <a16:creationId xmlns:a16="http://schemas.microsoft.com/office/drawing/2014/main" id="{B3591142-B2A7-47A0-A4D7-B5338F1D6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644006"/>
            <a:ext cx="7039806" cy="70398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44F5D3-36E8-4041-BB7B-7774DF7B9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8" y="460890"/>
            <a:ext cx="2719052" cy="16033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D7C4EA-E8A4-4BB5-98BA-76548C714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91" y="1074339"/>
            <a:ext cx="4535418" cy="470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5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D33CE99-E7C2-4769-BA52-07B5B6C868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7529" b="74782"/>
          <a:stretch/>
        </p:blipFill>
        <p:spPr>
          <a:xfrm rot="1254824">
            <a:off x="4580197" y="-481262"/>
            <a:ext cx="8959602" cy="4690022"/>
          </a:xfrm>
          <a:prstGeom prst="rect">
            <a:avLst/>
          </a:prstGeom>
        </p:spPr>
      </p:pic>
      <p:grpSp>
        <p:nvGrpSpPr>
          <p:cNvPr id="82" name="图形 1">
            <a:extLst>
              <a:ext uri="{FF2B5EF4-FFF2-40B4-BE49-F238E27FC236}">
                <a16:creationId xmlns:a16="http://schemas.microsoft.com/office/drawing/2014/main" id="{98D1F153-9576-4132-8FB8-9AB0D683B163}"/>
              </a:ext>
            </a:extLst>
          </p:cNvPr>
          <p:cNvGrpSpPr/>
          <p:nvPr/>
        </p:nvGrpSpPr>
        <p:grpSpPr>
          <a:xfrm>
            <a:off x="2357723" y="1797129"/>
            <a:ext cx="6784096" cy="3916265"/>
            <a:chOff x="3536792" y="1591071"/>
            <a:chExt cx="6356742" cy="4438267"/>
          </a:xfrm>
        </p:grpSpPr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A7C4EA72-676D-4F33-B2E3-4EC926D5AB04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solidFill>
              <a:srgbClr val="FFFFFF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A59DCE7C-486D-489B-8090-9EFA6E4454CA}"/>
                </a:ext>
              </a:extLst>
            </p:cNvPr>
            <p:cNvSpPr/>
            <p:nvPr/>
          </p:nvSpPr>
          <p:spPr>
            <a:xfrm>
              <a:off x="3851629" y="2633497"/>
              <a:ext cx="125375" cy="432543"/>
            </a:xfrm>
            <a:custGeom>
              <a:avLst/>
              <a:gdLst>
                <a:gd name="connsiteX0" fmla="*/ 126791 w 125374"/>
                <a:gd name="connsiteY0" fmla="*/ 394304 h 432542"/>
                <a:gd name="connsiteX1" fmla="*/ 8938 w 125374"/>
                <a:gd name="connsiteY1" fmla="*/ 0 h 432542"/>
                <a:gd name="connsiteX2" fmla="*/ 47178 w 125374"/>
                <a:gd name="connsiteY2" fmla="*/ 435050 h 432542"/>
                <a:gd name="connsiteX3" fmla="*/ 126791 w 125374"/>
                <a:gd name="connsiteY3" fmla="*/ 394304 h 432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374" h="432542">
                  <a:moveTo>
                    <a:pt x="126791" y="394304"/>
                  </a:moveTo>
                  <a:cubicBezTo>
                    <a:pt x="126791" y="394304"/>
                    <a:pt x="37775" y="218152"/>
                    <a:pt x="8938" y="0"/>
                  </a:cubicBezTo>
                  <a:cubicBezTo>
                    <a:pt x="-14883" y="154838"/>
                    <a:pt x="12700" y="313437"/>
                    <a:pt x="47178" y="435050"/>
                  </a:cubicBezTo>
                  <a:cubicBezTo>
                    <a:pt x="94193" y="405587"/>
                    <a:pt x="126791" y="394304"/>
                    <a:pt x="126791" y="394304"/>
                  </a:cubicBezTo>
                  <a:close/>
                </a:path>
              </a:pathLst>
            </a:custGeom>
            <a:solidFill>
              <a:srgbClr val="87C4B8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9CF1150F-1C69-48FD-B486-72FD702AC497}"/>
                </a:ext>
              </a:extLst>
            </p:cNvPr>
            <p:cNvSpPr/>
            <p:nvPr/>
          </p:nvSpPr>
          <p:spPr>
            <a:xfrm>
              <a:off x="3537033" y="3488553"/>
              <a:ext cx="6356501" cy="2538839"/>
            </a:xfrm>
            <a:custGeom>
              <a:avLst/>
              <a:gdLst>
                <a:gd name="connsiteX0" fmla="*/ 5954115 w 6356501"/>
                <a:gd name="connsiteY0" fmla="*/ 437558 h 2538839"/>
                <a:gd name="connsiteX1" fmla="*/ 4784995 w 6356501"/>
                <a:gd name="connsiteY1" fmla="*/ 1356555 h 2538839"/>
                <a:gd name="connsiteX2" fmla="*/ 3553188 w 6356501"/>
                <a:gd name="connsiteY2" fmla="*/ 2004116 h 2538839"/>
                <a:gd name="connsiteX3" fmla="*/ 3078018 w 6356501"/>
                <a:gd name="connsiteY3" fmla="*/ 2279313 h 2538839"/>
                <a:gd name="connsiteX4" fmla="*/ 2574638 w 6356501"/>
                <a:gd name="connsiteY4" fmla="*/ 2088744 h 2538839"/>
                <a:gd name="connsiteX5" fmla="*/ 2442995 w 6356501"/>
                <a:gd name="connsiteY5" fmla="*/ 2063042 h 2538839"/>
                <a:gd name="connsiteX6" fmla="*/ 2149618 w 6356501"/>
                <a:gd name="connsiteY6" fmla="*/ 2202208 h 2538839"/>
                <a:gd name="connsiteX7" fmla="*/ 1673820 w 6356501"/>
                <a:gd name="connsiteY7" fmla="*/ 1984056 h 2538839"/>
                <a:gd name="connsiteX8" fmla="*/ 128576 w 6356501"/>
                <a:gd name="connsiteY8" fmla="*/ 1086372 h 2538839"/>
                <a:gd name="connsiteX9" fmla="*/ 5082 w 6356501"/>
                <a:gd name="connsiteY9" fmla="*/ 499619 h 2538839"/>
                <a:gd name="connsiteX10" fmla="*/ 128576 w 6356501"/>
                <a:gd name="connsiteY10" fmla="*/ 1339630 h 2538839"/>
                <a:gd name="connsiteX11" fmla="*/ 1673820 w 6356501"/>
                <a:gd name="connsiteY11" fmla="*/ 2237313 h 2538839"/>
                <a:gd name="connsiteX12" fmla="*/ 2149618 w 6356501"/>
                <a:gd name="connsiteY12" fmla="*/ 2455465 h 2538839"/>
                <a:gd name="connsiteX13" fmla="*/ 2442995 w 6356501"/>
                <a:gd name="connsiteY13" fmla="*/ 2316299 h 2538839"/>
                <a:gd name="connsiteX14" fmla="*/ 2574638 w 6356501"/>
                <a:gd name="connsiteY14" fmla="*/ 2342001 h 2538839"/>
                <a:gd name="connsiteX15" fmla="*/ 3078018 w 6356501"/>
                <a:gd name="connsiteY15" fmla="*/ 2532571 h 2538839"/>
                <a:gd name="connsiteX16" fmla="*/ 3553188 w 6356501"/>
                <a:gd name="connsiteY16" fmla="*/ 2257373 h 2538839"/>
                <a:gd name="connsiteX17" fmla="*/ 4784369 w 6356501"/>
                <a:gd name="connsiteY17" fmla="*/ 1609185 h 2538839"/>
                <a:gd name="connsiteX18" fmla="*/ 5953489 w 6356501"/>
                <a:gd name="connsiteY18" fmla="*/ 690188 h 2538839"/>
                <a:gd name="connsiteX19" fmla="*/ 6355315 w 6356501"/>
                <a:gd name="connsiteY19" fmla="*/ 194958 h 2538839"/>
                <a:gd name="connsiteX20" fmla="*/ 6347166 w 6356501"/>
                <a:gd name="connsiteY20" fmla="*/ 0 h 2538839"/>
                <a:gd name="connsiteX21" fmla="*/ 5954115 w 6356501"/>
                <a:gd name="connsiteY21" fmla="*/ 437558 h 2538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356501" h="2538839">
                  <a:moveTo>
                    <a:pt x="5954115" y="437558"/>
                  </a:moveTo>
                  <a:cubicBezTo>
                    <a:pt x="5954115" y="437558"/>
                    <a:pt x="5954115" y="1565304"/>
                    <a:pt x="4784995" y="1356555"/>
                  </a:cubicBezTo>
                  <a:cubicBezTo>
                    <a:pt x="4784995" y="1356555"/>
                    <a:pt x="4492872" y="2358926"/>
                    <a:pt x="3553188" y="2004116"/>
                  </a:cubicBezTo>
                  <a:cubicBezTo>
                    <a:pt x="3553188" y="2004116"/>
                    <a:pt x="3345693" y="2226029"/>
                    <a:pt x="3078018" y="2279313"/>
                  </a:cubicBezTo>
                  <a:cubicBezTo>
                    <a:pt x="2902493" y="2314418"/>
                    <a:pt x="2681207" y="2266149"/>
                    <a:pt x="2574638" y="2088744"/>
                  </a:cubicBezTo>
                  <a:cubicBezTo>
                    <a:pt x="2547055" y="2042355"/>
                    <a:pt x="2485622" y="2029191"/>
                    <a:pt x="2442995" y="2063042"/>
                  </a:cubicBezTo>
                  <a:cubicBezTo>
                    <a:pt x="2373412" y="2118207"/>
                    <a:pt x="2268724" y="2184029"/>
                    <a:pt x="2149618" y="2202208"/>
                  </a:cubicBezTo>
                  <a:cubicBezTo>
                    <a:pt x="1987257" y="2226656"/>
                    <a:pt x="1791673" y="2128864"/>
                    <a:pt x="1673820" y="1984056"/>
                  </a:cubicBezTo>
                  <a:cubicBezTo>
                    <a:pt x="1673820" y="1984056"/>
                    <a:pt x="546074" y="2380867"/>
                    <a:pt x="128576" y="1086372"/>
                  </a:cubicBezTo>
                  <a:cubicBezTo>
                    <a:pt x="55859" y="860071"/>
                    <a:pt x="17619" y="666367"/>
                    <a:pt x="5082" y="499619"/>
                  </a:cubicBezTo>
                  <a:cubicBezTo>
                    <a:pt x="-13097" y="713382"/>
                    <a:pt x="15112" y="987953"/>
                    <a:pt x="128576" y="1339630"/>
                  </a:cubicBezTo>
                  <a:cubicBezTo>
                    <a:pt x="546074" y="2634124"/>
                    <a:pt x="1673820" y="2237313"/>
                    <a:pt x="1673820" y="2237313"/>
                  </a:cubicBezTo>
                  <a:cubicBezTo>
                    <a:pt x="1791673" y="2382121"/>
                    <a:pt x="1987257" y="2480540"/>
                    <a:pt x="2149618" y="2455465"/>
                  </a:cubicBezTo>
                  <a:cubicBezTo>
                    <a:pt x="2268724" y="2437286"/>
                    <a:pt x="2373412" y="2370837"/>
                    <a:pt x="2442995" y="2316299"/>
                  </a:cubicBezTo>
                  <a:cubicBezTo>
                    <a:pt x="2485622" y="2283075"/>
                    <a:pt x="2546429" y="2296239"/>
                    <a:pt x="2574638" y="2342001"/>
                  </a:cubicBezTo>
                  <a:cubicBezTo>
                    <a:pt x="2681207" y="2520033"/>
                    <a:pt x="2902493" y="2567675"/>
                    <a:pt x="3078018" y="2532571"/>
                  </a:cubicBezTo>
                  <a:cubicBezTo>
                    <a:pt x="3345693" y="2479286"/>
                    <a:pt x="3553188" y="2257373"/>
                    <a:pt x="3553188" y="2257373"/>
                  </a:cubicBezTo>
                  <a:cubicBezTo>
                    <a:pt x="4492246" y="2611556"/>
                    <a:pt x="4784369" y="1609185"/>
                    <a:pt x="4784369" y="1609185"/>
                  </a:cubicBezTo>
                  <a:cubicBezTo>
                    <a:pt x="5953489" y="1817934"/>
                    <a:pt x="5953489" y="690188"/>
                    <a:pt x="5953489" y="690188"/>
                  </a:cubicBezTo>
                  <a:cubicBezTo>
                    <a:pt x="6287613" y="502126"/>
                    <a:pt x="6339016" y="354184"/>
                    <a:pt x="6355315" y="194958"/>
                  </a:cubicBezTo>
                  <a:cubicBezTo>
                    <a:pt x="6362210" y="124748"/>
                    <a:pt x="6358449" y="59553"/>
                    <a:pt x="6347166" y="0"/>
                  </a:cubicBezTo>
                  <a:cubicBezTo>
                    <a:pt x="6322717" y="137912"/>
                    <a:pt x="6246866" y="272063"/>
                    <a:pt x="5954115" y="437558"/>
                  </a:cubicBezTo>
                  <a:close/>
                </a:path>
              </a:pathLst>
            </a:custGeom>
            <a:solidFill>
              <a:srgbClr val="FFC9D6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5956A595-7145-48EC-98EC-CCAAFBACA183}"/>
                </a:ext>
              </a:extLst>
            </p:cNvPr>
            <p:cNvSpPr/>
            <p:nvPr/>
          </p:nvSpPr>
          <p:spPr>
            <a:xfrm>
              <a:off x="3988352" y="2725021"/>
              <a:ext cx="332243" cy="827473"/>
            </a:xfrm>
            <a:custGeom>
              <a:avLst/>
              <a:gdLst>
                <a:gd name="connsiteX0" fmla="*/ 334221 w 332243"/>
                <a:gd name="connsiteY0" fmla="*/ 0 h 827473"/>
                <a:gd name="connsiteX1" fmla="*/ 240817 w 332243"/>
                <a:gd name="connsiteY1" fmla="*/ 71464 h 827473"/>
                <a:gd name="connsiteX2" fmla="*/ 201950 w 332243"/>
                <a:gd name="connsiteY2" fmla="*/ 113464 h 827473"/>
                <a:gd name="connsiteX3" fmla="*/ 168099 w 332243"/>
                <a:gd name="connsiteY3" fmla="*/ 159226 h 827473"/>
                <a:gd name="connsiteX4" fmla="*/ 139263 w 332243"/>
                <a:gd name="connsiteY4" fmla="*/ 207495 h 827473"/>
                <a:gd name="connsiteX5" fmla="*/ 126726 w 332243"/>
                <a:gd name="connsiteY5" fmla="*/ 232570 h 827473"/>
                <a:gd name="connsiteX6" fmla="*/ 121084 w 332243"/>
                <a:gd name="connsiteY6" fmla="*/ 245108 h 827473"/>
                <a:gd name="connsiteX7" fmla="*/ 116069 w 332243"/>
                <a:gd name="connsiteY7" fmla="*/ 258272 h 827473"/>
                <a:gd name="connsiteX8" fmla="*/ 106039 w 332243"/>
                <a:gd name="connsiteY8" fmla="*/ 284601 h 827473"/>
                <a:gd name="connsiteX9" fmla="*/ 97262 w 332243"/>
                <a:gd name="connsiteY9" fmla="*/ 311556 h 827473"/>
                <a:gd name="connsiteX10" fmla="*/ 84098 w 332243"/>
                <a:gd name="connsiteY10" fmla="*/ 366094 h 827473"/>
                <a:gd name="connsiteX11" fmla="*/ 74068 w 332243"/>
                <a:gd name="connsiteY11" fmla="*/ 423140 h 827473"/>
                <a:gd name="connsiteX12" fmla="*/ 65292 w 332243"/>
                <a:gd name="connsiteY12" fmla="*/ 480812 h 827473"/>
                <a:gd name="connsiteX13" fmla="*/ 57769 w 332243"/>
                <a:gd name="connsiteY13" fmla="*/ 538484 h 827473"/>
                <a:gd name="connsiteX14" fmla="*/ 54635 w 332243"/>
                <a:gd name="connsiteY14" fmla="*/ 567321 h 827473"/>
                <a:gd name="connsiteX15" fmla="*/ 51501 w 332243"/>
                <a:gd name="connsiteY15" fmla="*/ 596157 h 827473"/>
                <a:gd name="connsiteX16" fmla="*/ 44605 w 332243"/>
                <a:gd name="connsiteY16" fmla="*/ 713382 h 827473"/>
                <a:gd name="connsiteX17" fmla="*/ 48366 w 332243"/>
                <a:gd name="connsiteY17" fmla="*/ 831862 h 827473"/>
                <a:gd name="connsiteX18" fmla="*/ 26426 w 332243"/>
                <a:gd name="connsiteY18" fmla="*/ 775443 h 827473"/>
                <a:gd name="connsiteX19" fmla="*/ 18903 w 332243"/>
                <a:gd name="connsiteY19" fmla="*/ 745980 h 827473"/>
                <a:gd name="connsiteX20" fmla="*/ 12634 w 332243"/>
                <a:gd name="connsiteY20" fmla="*/ 715890 h 827473"/>
                <a:gd name="connsiteX21" fmla="*/ 724 w 332243"/>
                <a:gd name="connsiteY21" fmla="*/ 594903 h 827473"/>
                <a:gd name="connsiteX22" fmla="*/ 724 w 332243"/>
                <a:gd name="connsiteY22" fmla="*/ 534097 h 827473"/>
                <a:gd name="connsiteX23" fmla="*/ 1978 w 332243"/>
                <a:gd name="connsiteY23" fmla="*/ 504006 h 827473"/>
                <a:gd name="connsiteX24" fmla="*/ 3858 w 332243"/>
                <a:gd name="connsiteY24" fmla="*/ 473916 h 827473"/>
                <a:gd name="connsiteX25" fmla="*/ 6993 w 332243"/>
                <a:gd name="connsiteY25" fmla="*/ 443827 h 827473"/>
                <a:gd name="connsiteX26" fmla="*/ 10754 w 332243"/>
                <a:gd name="connsiteY26" fmla="*/ 413737 h 827473"/>
                <a:gd name="connsiteX27" fmla="*/ 20784 w 332243"/>
                <a:gd name="connsiteY27" fmla="*/ 352930 h 827473"/>
                <a:gd name="connsiteX28" fmla="*/ 127352 w 332243"/>
                <a:gd name="connsiteY28" fmla="*/ 127882 h 827473"/>
                <a:gd name="connsiteX29" fmla="*/ 171234 w 332243"/>
                <a:gd name="connsiteY29" fmla="*/ 83374 h 827473"/>
                <a:gd name="connsiteX30" fmla="*/ 221384 w 332243"/>
                <a:gd name="connsiteY30" fmla="*/ 46389 h 827473"/>
                <a:gd name="connsiteX31" fmla="*/ 275921 w 332243"/>
                <a:gd name="connsiteY31" fmla="*/ 17552 h 827473"/>
                <a:gd name="connsiteX32" fmla="*/ 334221 w 332243"/>
                <a:gd name="connsiteY32" fmla="*/ 0 h 827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2243" h="827473">
                  <a:moveTo>
                    <a:pt x="334221" y="0"/>
                  </a:moveTo>
                  <a:cubicBezTo>
                    <a:pt x="299743" y="20060"/>
                    <a:pt x="269026" y="44508"/>
                    <a:pt x="240817" y="71464"/>
                  </a:cubicBezTo>
                  <a:cubicBezTo>
                    <a:pt x="227025" y="84628"/>
                    <a:pt x="213861" y="99046"/>
                    <a:pt x="201950" y="113464"/>
                  </a:cubicBezTo>
                  <a:cubicBezTo>
                    <a:pt x="190040" y="127882"/>
                    <a:pt x="178756" y="143554"/>
                    <a:pt x="168099" y="159226"/>
                  </a:cubicBezTo>
                  <a:cubicBezTo>
                    <a:pt x="157442" y="174898"/>
                    <a:pt x="148039" y="191197"/>
                    <a:pt x="139263" y="207495"/>
                  </a:cubicBezTo>
                  <a:cubicBezTo>
                    <a:pt x="134875" y="215645"/>
                    <a:pt x="130487" y="224421"/>
                    <a:pt x="126726" y="232570"/>
                  </a:cubicBezTo>
                  <a:lnTo>
                    <a:pt x="121084" y="245108"/>
                  </a:lnTo>
                  <a:lnTo>
                    <a:pt x="116069" y="258272"/>
                  </a:lnTo>
                  <a:cubicBezTo>
                    <a:pt x="112307" y="267048"/>
                    <a:pt x="109800" y="275825"/>
                    <a:pt x="106039" y="284601"/>
                  </a:cubicBezTo>
                  <a:cubicBezTo>
                    <a:pt x="102904" y="293377"/>
                    <a:pt x="100397" y="302153"/>
                    <a:pt x="97262" y="311556"/>
                  </a:cubicBezTo>
                  <a:cubicBezTo>
                    <a:pt x="92247" y="329736"/>
                    <a:pt x="87233" y="347915"/>
                    <a:pt x="84098" y="366094"/>
                  </a:cubicBezTo>
                  <a:cubicBezTo>
                    <a:pt x="80337" y="384274"/>
                    <a:pt x="77203" y="403707"/>
                    <a:pt x="74068" y="423140"/>
                  </a:cubicBezTo>
                  <a:cubicBezTo>
                    <a:pt x="70307" y="442573"/>
                    <a:pt x="68426" y="462006"/>
                    <a:pt x="65292" y="480812"/>
                  </a:cubicBezTo>
                  <a:cubicBezTo>
                    <a:pt x="62158" y="500245"/>
                    <a:pt x="60277" y="519678"/>
                    <a:pt x="57769" y="538484"/>
                  </a:cubicBezTo>
                  <a:lnTo>
                    <a:pt x="54635" y="567321"/>
                  </a:lnTo>
                  <a:cubicBezTo>
                    <a:pt x="53381" y="576724"/>
                    <a:pt x="52754" y="586754"/>
                    <a:pt x="51501" y="596157"/>
                  </a:cubicBezTo>
                  <a:cubicBezTo>
                    <a:pt x="47739" y="635023"/>
                    <a:pt x="45232" y="673889"/>
                    <a:pt x="44605" y="713382"/>
                  </a:cubicBezTo>
                  <a:cubicBezTo>
                    <a:pt x="43978" y="752875"/>
                    <a:pt x="43978" y="791742"/>
                    <a:pt x="48366" y="831862"/>
                  </a:cubicBezTo>
                  <a:cubicBezTo>
                    <a:pt x="38963" y="813682"/>
                    <a:pt x="32068" y="794876"/>
                    <a:pt x="26426" y="775443"/>
                  </a:cubicBezTo>
                  <a:cubicBezTo>
                    <a:pt x="23291" y="765413"/>
                    <a:pt x="21411" y="756010"/>
                    <a:pt x="18903" y="745980"/>
                  </a:cubicBezTo>
                  <a:cubicBezTo>
                    <a:pt x="17023" y="735950"/>
                    <a:pt x="14515" y="725920"/>
                    <a:pt x="12634" y="715890"/>
                  </a:cubicBezTo>
                  <a:cubicBezTo>
                    <a:pt x="5112" y="675770"/>
                    <a:pt x="1351" y="635023"/>
                    <a:pt x="724" y="594903"/>
                  </a:cubicBezTo>
                  <a:cubicBezTo>
                    <a:pt x="-530" y="574843"/>
                    <a:pt x="97" y="554156"/>
                    <a:pt x="724" y="534097"/>
                  </a:cubicBezTo>
                  <a:cubicBezTo>
                    <a:pt x="724" y="524066"/>
                    <a:pt x="1351" y="514037"/>
                    <a:pt x="1978" y="504006"/>
                  </a:cubicBezTo>
                  <a:cubicBezTo>
                    <a:pt x="2605" y="493977"/>
                    <a:pt x="3231" y="483947"/>
                    <a:pt x="3858" y="473916"/>
                  </a:cubicBezTo>
                  <a:cubicBezTo>
                    <a:pt x="4485" y="463887"/>
                    <a:pt x="5739" y="453857"/>
                    <a:pt x="6993" y="443827"/>
                  </a:cubicBezTo>
                  <a:cubicBezTo>
                    <a:pt x="7619" y="433797"/>
                    <a:pt x="9500" y="423767"/>
                    <a:pt x="10754" y="413737"/>
                  </a:cubicBezTo>
                  <a:cubicBezTo>
                    <a:pt x="13888" y="393677"/>
                    <a:pt x="16396" y="374244"/>
                    <a:pt x="20784" y="352930"/>
                  </a:cubicBezTo>
                  <a:cubicBezTo>
                    <a:pt x="37083" y="271436"/>
                    <a:pt x="72814" y="191197"/>
                    <a:pt x="127352" y="127882"/>
                  </a:cubicBezTo>
                  <a:cubicBezTo>
                    <a:pt x="141144" y="112210"/>
                    <a:pt x="155562" y="97165"/>
                    <a:pt x="171234" y="83374"/>
                  </a:cubicBezTo>
                  <a:cubicBezTo>
                    <a:pt x="186905" y="69583"/>
                    <a:pt x="203831" y="57045"/>
                    <a:pt x="221384" y="46389"/>
                  </a:cubicBezTo>
                  <a:cubicBezTo>
                    <a:pt x="238936" y="35732"/>
                    <a:pt x="257115" y="25702"/>
                    <a:pt x="275921" y="17552"/>
                  </a:cubicBezTo>
                  <a:cubicBezTo>
                    <a:pt x="294728" y="10030"/>
                    <a:pt x="314161" y="3134"/>
                    <a:pt x="334221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B8B81586-9F1C-400B-9F20-4298A10E7B22}"/>
                </a:ext>
              </a:extLst>
            </p:cNvPr>
            <p:cNvSpPr/>
            <p:nvPr/>
          </p:nvSpPr>
          <p:spPr>
            <a:xfrm>
              <a:off x="9115024" y="3425866"/>
              <a:ext cx="238212" cy="601799"/>
            </a:xfrm>
            <a:custGeom>
              <a:avLst/>
              <a:gdLst>
                <a:gd name="connsiteX0" fmla="*/ 97792 w 238212"/>
                <a:gd name="connsiteY0" fmla="*/ 0 h 601798"/>
                <a:gd name="connsiteX1" fmla="*/ 133524 w 238212"/>
                <a:gd name="connsiteY1" fmla="*/ 28209 h 601798"/>
                <a:gd name="connsiteX2" fmla="*/ 164868 w 238212"/>
                <a:gd name="connsiteY2" fmla="*/ 62061 h 601798"/>
                <a:gd name="connsiteX3" fmla="*/ 213137 w 238212"/>
                <a:gd name="connsiteY3" fmla="*/ 141673 h 601798"/>
                <a:gd name="connsiteX4" fmla="*/ 234451 w 238212"/>
                <a:gd name="connsiteY4" fmla="*/ 330989 h 601798"/>
                <a:gd name="connsiteX5" fmla="*/ 228809 w 238212"/>
                <a:gd name="connsiteY5" fmla="*/ 354810 h 601798"/>
                <a:gd name="connsiteX6" fmla="*/ 225675 w 238212"/>
                <a:gd name="connsiteY6" fmla="*/ 366721 h 601798"/>
                <a:gd name="connsiteX7" fmla="*/ 221287 w 238212"/>
                <a:gd name="connsiteY7" fmla="*/ 378005 h 601798"/>
                <a:gd name="connsiteX8" fmla="*/ 201854 w 238212"/>
                <a:gd name="connsiteY8" fmla="*/ 421886 h 601798"/>
                <a:gd name="connsiteX9" fmla="*/ 189943 w 238212"/>
                <a:gd name="connsiteY9" fmla="*/ 442573 h 601798"/>
                <a:gd name="connsiteX10" fmla="*/ 183674 w 238212"/>
                <a:gd name="connsiteY10" fmla="*/ 452603 h 601798"/>
                <a:gd name="connsiteX11" fmla="*/ 176779 w 238212"/>
                <a:gd name="connsiteY11" fmla="*/ 462006 h 601798"/>
                <a:gd name="connsiteX12" fmla="*/ 162987 w 238212"/>
                <a:gd name="connsiteY12" fmla="*/ 480812 h 601798"/>
                <a:gd name="connsiteX13" fmla="*/ 147315 w 238212"/>
                <a:gd name="connsiteY13" fmla="*/ 498365 h 601798"/>
                <a:gd name="connsiteX14" fmla="*/ 0 w 238212"/>
                <a:gd name="connsiteY14" fmla="*/ 604933 h 601798"/>
                <a:gd name="connsiteX15" fmla="*/ 28836 w 238212"/>
                <a:gd name="connsiteY15" fmla="*/ 570455 h 601798"/>
                <a:gd name="connsiteX16" fmla="*/ 57045 w 238212"/>
                <a:gd name="connsiteY16" fmla="*/ 536604 h 601798"/>
                <a:gd name="connsiteX17" fmla="*/ 70210 w 238212"/>
                <a:gd name="connsiteY17" fmla="*/ 519051 h 601798"/>
                <a:gd name="connsiteX18" fmla="*/ 83375 w 238212"/>
                <a:gd name="connsiteY18" fmla="*/ 502126 h 601798"/>
                <a:gd name="connsiteX19" fmla="*/ 107195 w 238212"/>
                <a:gd name="connsiteY19" fmla="*/ 467021 h 601798"/>
                <a:gd name="connsiteX20" fmla="*/ 118479 w 238212"/>
                <a:gd name="connsiteY20" fmla="*/ 449469 h 601798"/>
                <a:gd name="connsiteX21" fmla="*/ 128509 w 238212"/>
                <a:gd name="connsiteY21" fmla="*/ 431289 h 601798"/>
                <a:gd name="connsiteX22" fmla="*/ 133524 w 238212"/>
                <a:gd name="connsiteY22" fmla="*/ 422513 h 601798"/>
                <a:gd name="connsiteX23" fmla="*/ 137912 w 238212"/>
                <a:gd name="connsiteY23" fmla="*/ 413110 h 601798"/>
                <a:gd name="connsiteX24" fmla="*/ 146689 w 238212"/>
                <a:gd name="connsiteY24" fmla="*/ 394931 h 601798"/>
                <a:gd name="connsiteX25" fmla="*/ 154211 w 238212"/>
                <a:gd name="connsiteY25" fmla="*/ 376124 h 601798"/>
                <a:gd name="connsiteX26" fmla="*/ 156092 w 238212"/>
                <a:gd name="connsiteY26" fmla="*/ 371736 h 601798"/>
                <a:gd name="connsiteX27" fmla="*/ 157345 w 238212"/>
                <a:gd name="connsiteY27" fmla="*/ 366721 h 601798"/>
                <a:gd name="connsiteX28" fmla="*/ 160480 w 238212"/>
                <a:gd name="connsiteY28" fmla="*/ 357318 h 601798"/>
                <a:gd name="connsiteX29" fmla="*/ 163614 w 238212"/>
                <a:gd name="connsiteY29" fmla="*/ 347915 h 601798"/>
                <a:gd name="connsiteX30" fmla="*/ 166122 w 238212"/>
                <a:gd name="connsiteY30" fmla="*/ 338512 h 601798"/>
                <a:gd name="connsiteX31" fmla="*/ 170510 w 238212"/>
                <a:gd name="connsiteY31" fmla="*/ 319079 h 601798"/>
                <a:gd name="connsiteX32" fmla="*/ 164868 w 238212"/>
                <a:gd name="connsiteY32" fmla="*/ 159226 h 601798"/>
                <a:gd name="connsiteX33" fmla="*/ 137286 w 238212"/>
                <a:gd name="connsiteY33" fmla="*/ 78986 h 601798"/>
                <a:gd name="connsiteX34" fmla="*/ 97792 w 238212"/>
                <a:gd name="connsiteY34" fmla="*/ 0 h 601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38212" h="601798">
                  <a:moveTo>
                    <a:pt x="97792" y="0"/>
                  </a:moveTo>
                  <a:cubicBezTo>
                    <a:pt x="110330" y="8149"/>
                    <a:pt x="122240" y="18179"/>
                    <a:pt x="133524" y="28209"/>
                  </a:cubicBezTo>
                  <a:cubicBezTo>
                    <a:pt x="144808" y="38866"/>
                    <a:pt x="154838" y="50150"/>
                    <a:pt x="164868" y="62061"/>
                  </a:cubicBezTo>
                  <a:cubicBezTo>
                    <a:pt x="184301" y="85882"/>
                    <a:pt x="200600" y="112837"/>
                    <a:pt x="213137" y="141673"/>
                  </a:cubicBezTo>
                  <a:cubicBezTo>
                    <a:pt x="238212" y="199346"/>
                    <a:pt x="248242" y="267048"/>
                    <a:pt x="234451" y="330989"/>
                  </a:cubicBezTo>
                  <a:cubicBezTo>
                    <a:pt x="233198" y="339139"/>
                    <a:pt x="230690" y="346661"/>
                    <a:pt x="228809" y="354810"/>
                  </a:cubicBezTo>
                  <a:lnTo>
                    <a:pt x="225675" y="366721"/>
                  </a:lnTo>
                  <a:lnTo>
                    <a:pt x="221287" y="378005"/>
                  </a:lnTo>
                  <a:cubicBezTo>
                    <a:pt x="216272" y="393050"/>
                    <a:pt x="208749" y="407468"/>
                    <a:pt x="201854" y="421886"/>
                  </a:cubicBezTo>
                  <a:cubicBezTo>
                    <a:pt x="198092" y="428782"/>
                    <a:pt x="193704" y="435677"/>
                    <a:pt x="189943" y="442573"/>
                  </a:cubicBezTo>
                  <a:cubicBezTo>
                    <a:pt x="188062" y="445707"/>
                    <a:pt x="186182" y="449469"/>
                    <a:pt x="183674" y="452603"/>
                  </a:cubicBezTo>
                  <a:lnTo>
                    <a:pt x="176779" y="462006"/>
                  </a:lnTo>
                  <a:cubicBezTo>
                    <a:pt x="172390" y="468275"/>
                    <a:pt x="167376" y="474544"/>
                    <a:pt x="162987" y="480812"/>
                  </a:cubicBezTo>
                  <a:lnTo>
                    <a:pt x="147315" y="498365"/>
                  </a:lnTo>
                  <a:cubicBezTo>
                    <a:pt x="105315" y="544754"/>
                    <a:pt x="55165" y="580485"/>
                    <a:pt x="0" y="604933"/>
                  </a:cubicBezTo>
                  <a:cubicBezTo>
                    <a:pt x="9403" y="593023"/>
                    <a:pt x="18806" y="581739"/>
                    <a:pt x="28836" y="570455"/>
                  </a:cubicBezTo>
                  <a:cubicBezTo>
                    <a:pt x="38239" y="559172"/>
                    <a:pt x="47642" y="547261"/>
                    <a:pt x="57045" y="536604"/>
                  </a:cubicBezTo>
                  <a:lnTo>
                    <a:pt x="70210" y="519051"/>
                  </a:lnTo>
                  <a:cubicBezTo>
                    <a:pt x="74598" y="513410"/>
                    <a:pt x="79613" y="507768"/>
                    <a:pt x="83375" y="502126"/>
                  </a:cubicBezTo>
                  <a:cubicBezTo>
                    <a:pt x="91523" y="490215"/>
                    <a:pt x="100300" y="478932"/>
                    <a:pt x="107195" y="467021"/>
                  </a:cubicBezTo>
                  <a:lnTo>
                    <a:pt x="118479" y="449469"/>
                  </a:lnTo>
                  <a:lnTo>
                    <a:pt x="128509" y="431289"/>
                  </a:lnTo>
                  <a:lnTo>
                    <a:pt x="133524" y="422513"/>
                  </a:lnTo>
                  <a:lnTo>
                    <a:pt x="137912" y="413110"/>
                  </a:lnTo>
                  <a:cubicBezTo>
                    <a:pt x="141047" y="406841"/>
                    <a:pt x="144181" y="400573"/>
                    <a:pt x="146689" y="394931"/>
                  </a:cubicBezTo>
                  <a:cubicBezTo>
                    <a:pt x="149196" y="388662"/>
                    <a:pt x="151704" y="382393"/>
                    <a:pt x="154211" y="376124"/>
                  </a:cubicBezTo>
                  <a:lnTo>
                    <a:pt x="156092" y="371736"/>
                  </a:lnTo>
                  <a:lnTo>
                    <a:pt x="157345" y="366721"/>
                  </a:lnTo>
                  <a:lnTo>
                    <a:pt x="160480" y="357318"/>
                  </a:lnTo>
                  <a:lnTo>
                    <a:pt x="163614" y="347915"/>
                  </a:lnTo>
                  <a:lnTo>
                    <a:pt x="166122" y="338512"/>
                  </a:lnTo>
                  <a:cubicBezTo>
                    <a:pt x="167376" y="332243"/>
                    <a:pt x="169883" y="325974"/>
                    <a:pt x="170510" y="319079"/>
                  </a:cubicBezTo>
                  <a:cubicBezTo>
                    <a:pt x="181167" y="267048"/>
                    <a:pt x="178032" y="213137"/>
                    <a:pt x="164868" y="159226"/>
                  </a:cubicBezTo>
                  <a:cubicBezTo>
                    <a:pt x="157973" y="132270"/>
                    <a:pt x="148570" y="105942"/>
                    <a:pt x="137286" y="78986"/>
                  </a:cubicBezTo>
                  <a:cubicBezTo>
                    <a:pt x="126629" y="52658"/>
                    <a:pt x="113464" y="26329"/>
                    <a:pt x="97792" y="0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593B5B21-F617-4F8E-A06F-81CC864B95FC}"/>
                </a:ext>
              </a:extLst>
            </p:cNvPr>
            <p:cNvSpPr/>
            <p:nvPr/>
          </p:nvSpPr>
          <p:spPr>
            <a:xfrm>
              <a:off x="6943533" y="2347134"/>
              <a:ext cx="608068" cy="257018"/>
            </a:xfrm>
            <a:custGeom>
              <a:avLst/>
              <a:gdLst>
                <a:gd name="connsiteX0" fmla="*/ 0 w 608067"/>
                <a:gd name="connsiteY0" fmla="*/ 80749 h 257018"/>
                <a:gd name="connsiteX1" fmla="*/ 82747 w 608067"/>
                <a:gd name="connsiteY1" fmla="*/ 43136 h 257018"/>
                <a:gd name="connsiteX2" fmla="*/ 169883 w 608067"/>
                <a:gd name="connsiteY2" fmla="*/ 14927 h 257018"/>
                <a:gd name="connsiteX3" fmla="*/ 357945 w 608067"/>
                <a:gd name="connsiteY3" fmla="*/ 5524 h 257018"/>
                <a:gd name="connsiteX4" fmla="*/ 381766 w 608067"/>
                <a:gd name="connsiteY4" fmla="*/ 10539 h 257018"/>
                <a:gd name="connsiteX5" fmla="*/ 405588 w 608067"/>
                <a:gd name="connsiteY5" fmla="*/ 17435 h 257018"/>
                <a:gd name="connsiteX6" fmla="*/ 428782 w 608067"/>
                <a:gd name="connsiteY6" fmla="*/ 26211 h 257018"/>
                <a:gd name="connsiteX7" fmla="*/ 451349 w 608067"/>
                <a:gd name="connsiteY7" fmla="*/ 36241 h 257018"/>
                <a:gd name="connsiteX8" fmla="*/ 529708 w 608067"/>
                <a:gd name="connsiteY8" fmla="*/ 93913 h 257018"/>
                <a:gd name="connsiteX9" fmla="*/ 584247 w 608067"/>
                <a:gd name="connsiteY9" fmla="*/ 171646 h 257018"/>
                <a:gd name="connsiteX10" fmla="*/ 594276 w 608067"/>
                <a:gd name="connsiteY10" fmla="*/ 192959 h 257018"/>
                <a:gd name="connsiteX11" fmla="*/ 602426 w 608067"/>
                <a:gd name="connsiteY11" fmla="*/ 214900 h 257018"/>
                <a:gd name="connsiteX12" fmla="*/ 606187 w 608067"/>
                <a:gd name="connsiteY12" fmla="*/ 225557 h 257018"/>
                <a:gd name="connsiteX13" fmla="*/ 608694 w 608067"/>
                <a:gd name="connsiteY13" fmla="*/ 236841 h 257018"/>
                <a:gd name="connsiteX14" fmla="*/ 613709 w 608067"/>
                <a:gd name="connsiteY14" fmla="*/ 259408 h 257018"/>
                <a:gd name="connsiteX15" fmla="*/ 557918 w 608067"/>
                <a:gd name="connsiteY15" fmla="*/ 189825 h 257018"/>
                <a:gd name="connsiteX16" fmla="*/ 495857 w 608067"/>
                <a:gd name="connsiteY16" fmla="*/ 132153 h 257018"/>
                <a:gd name="connsiteX17" fmla="*/ 347288 w 608067"/>
                <a:gd name="connsiteY17" fmla="*/ 69465 h 257018"/>
                <a:gd name="connsiteX18" fmla="*/ 178659 w 608067"/>
                <a:gd name="connsiteY18" fmla="*/ 65077 h 257018"/>
                <a:gd name="connsiteX19" fmla="*/ 90897 w 608067"/>
                <a:gd name="connsiteY19" fmla="*/ 73853 h 257018"/>
                <a:gd name="connsiteX20" fmla="*/ 0 w 608067"/>
                <a:gd name="connsiteY20" fmla="*/ 80749 h 257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08067" h="257018">
                  <a:moveTo>
                    <a:pt x="0" y="80749"/>
                  </a:moveTo>
                  <a:cubicBezTo>
                    <a:pt x="27582" y="66958"/>
                    <a:pt x="54538" y="54420"/>
                    <a:pt x="82747" y="43136"/>
                  </a:cubicBezTo>
                  <a:cubicBezTo>
                    <a:pt x="110957" y="31853"/>
                    <a:pt x="140420" y="22450"/>
                    <a:pt x="169883" y="14927"/>
                  </a:cubicBezTo>
                  <a:cubicBezTo>
                    <a:pt x="230063" y="509"/>
                    <a:pt x="294004" y="-5133"/>
                    <a:pt x="357945" y="5524"/>
                  </a:cubicBezTo>
                  <a:cubicBezTo>
                    <a:pt x="366094" y="6778"/>
                    <a:pt x="373617" y="8658"/>
                    <a:pt x="381766" y="10539"/>
                  </a:cubicBezTo>
                  <a:cubicBezTo>
                    <a:pt x="389916" y="12420"/>
                    <a:pt x="397438" y="14300"/>
                    <a:pt x="405588" y="17435"/>
                  </a:cubicBezTo>
                  <a:cubicBezTo>
                    <a:pt x="413110" y="19942"/>
                    <a:pt x="421259" y="22450"/>
                    <a:pt x="428782" y="26211"/>
                  </a:cubicBezTo>
                  <a:cubicBezTo>
                    <a:pt x="436304" y="29345"/>
                    <a:pt x="443827" y="32480"/>
                    <a:pt x="451349" y="36241"/>
                  </a:cubicBezTo>
                  <a:cubicBezTo>
                    <a:pt x="480812" y="51286"/>
                    <a:pt x="507768" y="70719"/>
                    <a:pt x="529708" y="93913"/>
                  </a:cubicBezTo>
                  <a:cubicBezTo>
                    <a:pt x="552276" y="117108"/>
                    <a:pt x="570455" y="144063"/>
                    <a:pt x="584247" y="171646"/>
                  </a:cubicBezTo>
                  <a:lnTo>
                    <a:pt x="594276" y="192959"/>
                  </a:lnTo>
                  <a:cubicBezTo>
                    <a:pt x="597411" y="200482"/>
                    <a:pt x="599918" y="207377"/>
                    <a:pt x="602426" y="214900"/>
                  </a:cubicBezTo>
                  <a:lnTo>
                    <a:pt x="606187" y="225557"/>
                  </a:lnTo>
                  <a:lnTo>
                    <a:pt x="608694" y="236841"/>
                  </a:lnTo>
                  <a:cubicBezTo>
                    <a:pt x="610575" y="244363"/>
                    <a:pt x="612456" y="251885"/>
                    <a:pt x="613709" y="259408"/>
                  </a:cubicBezTo>
                  <a:cubicBezTo>
                    <a:pt x="594903" y="234960"/>
                    <a:pt x="577978" y="211139"/>
                    <a:pt x="557918" y="189825"/>
                  </a:cubicBezTo>
                  <a:cubicBezTo>
                    <a:pt x="538484" y="168511"/>
                    <a:pt x="517798" y="149078"/>
                    <a:pt x="495857" y="132153"/>
                  </a:cubicBezTo>
                  <a:cubicBezTo>
                    <a:pt x="451349" y="98928"/>
                    <a:pt x="401199" y="78868"/>
                    <a:pt x="347288" y="69465"/>
                  </a:cubicBezTo>
                  <a:cubicBezTo>
                    <a:pt x="293377" y="60062"/>
                    <a:pt x="236332" y="60689"/>
                    <a:pt x="178659" y="65077"/>
                  </a:cubicBezTo>
                  <a:cubicBezTo>
                    <a:pt x="149823" y="66958"/>
                    <a:pt x="120360" y="70719"/>
                    <a:pt x="90897" y="73853"/>
                  </a:cubicBezTo>
                  <a:cubicBezTo>
                    <a:pt x="60807" y="76988"/>
                    <a:pt x="30717" y="80749"/>
                    <a:pt x="0" y="80749"/>
                  </a:cubicBezTo>
                  <a:close/>
                </a:path>
              </a:pathLst>
            </a:custGeom>
            <a:solidFill>
              <a:srgbClr val="A381BD"/>
            </a:solidFill>
            <a:ln w="62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928BE011-7413-47B2-AAAC-D6B3C629F5AB}"/>
                </a:ext>
              </a:extLst>
            </p:cNvPr>
            <p:cNvSpPr/>
            <p:nvPr/>
          </p:nvSpPr>
          <p:spPr>
            <a:xfrm>
              <a:off x="3536792" y="1591071"/>
              <a:ext cx="6356501" cy="4438267"/>
            </a:xfrm>
            <a:custGeom>
              <a:avLst/>
              <a:gdLst>
                <a:gd name="connsiteX0" fmla="*/ 3803553 w 6356501"/>
                <a:gd name="connsiteY0" fmla="*/ 770990 h 4438266"/>
                <a:gd name="connsiteX1" fmla="*/ 6059045 w 6356501"/>
                <a:gd name="connsiteY1" fmla="*/ 1439237 h 4438266"/>
                <a:gd name="connsiteX2" fmla="*/ 6356183 w 6356501"/>
                <a:gd name="connsiteY2" fmla="*/ 2092440 h 4438266"/>
                <a:gd name="connsiteX3" fmla="*/ 5954357 w 6356501"/>
                <a:gd name="connsiteY3" fmla="*/ 2587670 h 4438266"/>
                <a:gd name="connsiteX4" fmla="*/ 4785237 w 6356501"/>
                <a:gd name="connsiteY4" fmla="*/ 3506667 h 4438266"/>
                <a:gd name="connsiteX5" fmla="*/ 3553430 w 6356501"/>
                <a:gd name="connsiteY5" fmla="*/ 4154228 h 4438266"/>
                <a:gd name="connsiteX6" fmla="*/ 3078260 w 6356501"/>
                <a:gd name="connsiteY6" fmla="*/ 4429426 h 4438266"/>
                <a:gd name="connsiteX7" fmla="*/ 2574880 w 6356501"/>
                <a:gd name="connsiteY7" fmla="*/ 4238856 h 4438266"/>
                <a:gd name="connsiteX8" fmla="*/ 2443236 w 6356501"/>
                <a:gd name="connsiteY8" fmla="*/ 4213154 h 4438266"/>
                <a:gd name="connsiteX9" fmla="*/ 2149860 w 6356501"/>
                <a:gd name="connsiteY9" fmla="*/ 4352320 h 4438266"/>
                <a:gd name="connsiteX10" fmla="*/ 1674062 w 6356501"/>
                <a:gd name="connsiteY10" fmla="*/ 4134168 h 4438266"/>
                <a:gd name="connsiteX11" fmla="*/ 128818 w 6356501"/>
                <a:gd name="connsiteY11" fmla="*/ 3236485 h 4438266"/>
                <a:gd name="connsiteX12" fmla="*/ 442255 w 6356501"/>
                <a:gd name="connsiteY12" fmla="*/ 1691240 h 4438266"/>
                <a:gd name="connsiteX13" fmla="*/ 1756809 w 6356501"/>
                <a:gd name="connsiteY13" fmla="*/ 506449 h 4438266"/>
                <a:gd name="connsiteX14" fmla="*/ 2940974 w 6356501"/>
                <a:gd name="connsiteY14" fmla="*/ 40055 h 4438266"/>
                <a:gd name="connsiteX15" fmla="*/ 3803553 w 6356501"/>
                <a:gd name="connsiteY15" fmla="*/ 770990 h 4438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356501" h="4438266">
                  <a:moveTo>
                    <a:pt x="3803553" y="770990"/>
                  </a:moveTo>
                  <a:cubicBezTo>
                    <a:pt x="3803553" y="770990"/>
                    <a:pt x="5369484" y="-148007"/>
                    <a:pt x="6059045" y="1439237"/>
                  </a:cubicBezTo>
                  <a:cubicBezTo>
                    <a:pt x="6059045" y="1439237"/>
                    <a:pt x="6398184" y="1676822"/>
                    <a:pt x="6356183" y="2092440"/>
                  </a:cubicBezTo>
                  <a:cubicBezTo>
                    <a:pt x="6339885" y="2251666"/>
                    <a:pt x="6288481" y="2400235"/>
                    <a:pt x="5954357" y="2587670"/>
                  </a:cubicBezTo>
                  <a:cubicBezTo>
                    <a:pt x="5954357" y="2587670"/>
                    <a:pt x="5954357" y="3715416"/>
                    <a:pt x="4785237" y="3506667"/>
                  </a:cubicBezTo>
                  <a:cubicBezTo>
                    <a:pt x="4785237" y="3506667"/>
                    <a:pt x="4493114" y="4509039"/>
                    <a:pt x="3553430" y="4154228"/>
                  </a:cubicBezTo>
                  <a:cubicBezTo>
                    <a:pt x="3553430" y="4154228"/>
                    <a:pt x="3345935" y="4376142"/>
                    <a:pt x="3078260" y="4429426"/>
                  </a:cubicBezTo>
                  <a:cubicBezTo>
                    <a:pt x="2902735" y="4464531"/>
                    <a:pt x="2681449" y="4416261"/>
                    <a:pt x="2574880" y="4238856"/>
                  </a:cubicBezTo>
                  <a:cubicBezTo>
                    <a:pt x="2547297" y="4192467"/>
                    <a:pt x="2485864" y="4179303"/>
                    <a:pt x="2443236" y="4213154"/>
                  </a:cubicBezTo>
                  <a:cubicBezTo>
                    <a:pt x="2373654" y="4268319"/>
                    <a:pt x="2268966" y="4334141"/>
                    <a:pt x="2149860" y="4352320"/>
                  </a:cubicBezTo>
                  <a:cubicBezTo>
                    <a:pt x="1987499" y="4376768"/>
                    <a:pt x="1791914" y="4278976"/>
                    <a:pt x="1674062" y="4134168"/>
                  </a:cubicBezTo>
                  <a:cubicBezTo>
                    <a:pt x="1674062" y="4134168"/>
                    <a:pt x="546316" y="4530979"/>
                    <a:pt x="128818" y="3236485"/>
                  </a:cubicBezTo>
                  <a:cubicBezTo>
                    <a:pt x="-288680" y="1941990"/>
                    <a:pt x="442255" y="1691240"/>
                    <a:pt x="442255" y="1691240"/>
                  </a:cubicBezTo>
                  <a:cubicBezTo>
                    <a:pt x="442255" y="1691240"/>
                    <a:pt x="-289307" y="241908"/>
                    <a:pt x="1756809" y="506449"/>
                  </a:cubicBezTo>
                  <a:cubicBezTo>
                    <a:pt x="1756809" y="506449"/>
                    <a:pt x="2289652" y="-168694"/>
                    <a:pt x="2940974" y="40055"/>
                  </a:cubicBezTo>
                  <a:cubicBezTo>
                    <a:pt x="3209276" y="125936"/>
                    <a:pt x="3559699" y="162295"/>
                    <a:pt x="3803553" y="770990"/>
                  </a:cubicBezTo>
                  <a:close/>
                </a:path>
              </a:pathLst>
            </a:custGeom>
            <a:noFill/>
            <a:ln w="64899" cap="flat">
              <a:solidFill>
                <a:srgbClr val="A381BD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D6E1BA1-D3A6-4B55-BBED-2074D2263416}"/>
              </a:ext>
            </a:extLst>
          </p:cNvPr>
          <p:cNvGrpSpPr/>
          <p:nvPr/>
        </p:nvGrpSpPr>
        <p:grpSpPr>
          <a:xfrm>
            <a:off x="9194709" y="991403"/>
            <a:ext cx="1465477" cy="2256369"/>
            <a:chOff x="6972567" y="3271004"/>
            <a:chExt cx="1690187" cy="260235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319AD5D-D8D6-44B1-ADF9-545D1DB12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2567" y="3271004"/>
              <a:ext cx="1063074" cy="593578"/>
            </a:xfrm>
            <a:custGeom>
              <a:avLst/>
              <a:gdLst>
                <a:gd name="connsiteX0" fmla="*/ 0 w 1063073"/>
                <a:gd name="connsiteY0" fmla="*/ 0 h 593577"/>
                <a:gd name="connsiteX1" fmla="*/ 1063074 w 1063073"/>
                <a:gd name="connsiteY1" fmla="*/ 0 h 593577"/>
                <a:gd name="connsiteX2" fmla="*/ 1063074 w 1063073"/>
                <a:gd name="connsiteY2" fmla="*/ 593578 h 593577"/>
                <a:gd name="connsiteX3" fmla="*/ 0 w 1063073"/>
                <a:gd name="connsiteY3" fmla="*/ 593578 h 59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073" h="593577">
                  <a:moveTo>
                    <a:pt x="0" y="0"/>
                  </a:moveTo>
                  <a:lnTo>
                    <a:pt x="1063074" y="0"/>
                  </a:lnTo>
                  <a:lnTo>
                    <a:pt x="1063074" y="593578"/>
                  </a:lnTo>
                  <a:lnTo>
                    <a:pt x="0" y="593578"/>
                  </a:lnTo>
                  <a:close/>
                </a:path>
              </a:pathLst>
            </a:custGeom>
            <a:ln/>
          </p:spPr>
        </p:pic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3C371C8C-472C-44B2-8CEA-543338DDD2D1}"/>
                </a:ext>
              </a:extLst>
            </p:cNvPr>
            <p:cNvSpPr/>
            <p:nvPr/>
          </p:nvSpPr>
          <p:spPr>
            <a:xfrm>
              <a:off x="6999395" y="3299510"/>
              <a:ext cx="959114" cy="486264"/>
            </a:xfrm>
            <a:custGeom>
              <a:avLst/>
              <a:gdLst>
                <a:gd name="connsiteX0" fmla="*/ 960120 w 959113"/>
                <a:gd name="connsiteY0" fmla="*/ 353464 h 486264"/>
                <a:gd name="connsiteX1" fmla="*/ 824972 w 959113"/>
                <a:gd name="connsiteY1" fmla="*/ 218316 h 486264"/>
                <a:gd name="connsiteX2" fmla="*/ 757901 w 959113"/>
                <a:gd name="connsiteY2" fmla="*/ 236090 h 486264"/>
                <a:gd name="connsiteX3" fmla="*/ 596931 w 959113"/>
                <a:gd name="connsiteY3" fmla="*/ 108655 h 486264"/>
                <a:gd name="connsiteX4" fmla="*/ 503367 w 959113"/>
                <a:gd name="connsiteY4" fmla="*/ 137831 h 486264"/>
                <a:gd name="connsiteX5" fmla="*/ 316910 w 959113"/>
                <a:gd name="connsiteY5" fmla="*/ 0 h 486264"/>
                <a:gd name="connsiteX6" fmla="*/ 122069 w 959113"/>
                <a:gd name="connsiteY6" fmla="*/ 194841 h 486264"/>
                <a:gd name="connsiteX7" fmla="*/ 124417 w 959113"/>
                <a:gd name="connsiteY7" fmla="*/ 226029 h 486264"/>
                <a:gd name="connsiteX8" fmla="*/ 0 w 959113"/>
                <a:gd name="connsiteY8" fmla="*/ 353464 h 486264"/>
                <a:gd name="connsiteX9" fmla="*/ 128105 w 959113"/>
                <a:gd name="connsiteY9" fmla="*/ 481569 h 486264"/>
                <a:gd name="connsiteX10" fmla="*/ 162982 w 959113"/>
                <a:gd name="connsiteY10" fmla="*/ 476874 h 486264"/>
                <a:gd name="connsiteX11" fmla="*/ 779699 w 959113"/>
                <a:gd name="connsiteY11" fmla="*/ 481234 h 486264"/>
                <a:gd name="connsiteX12" fmla="*/ 824972 w 959113"/>
                <a:gd name="connsiteY12" fmla="*/ 488947 h 486264"/>
                <a:gd name="connsiteX13" fmla="*/ 868233 w 959113"/>
                <a:gd name="connsiteY13" fmla="*/ 481905 h 486264"/>
                <a:gd name="connsiteX14" fmla="*/ 868233 w 959113"/>
                <a:gd name="connsiteY14" fmla="*/ 481905 h 486264"/>
                <a:gd name="connsiteX15" fmla="*/ 868233 w 959113"/>
                <a:gd name="connsiteY15" fmla="*/ 481905 h 486264"/>
                <a:gd name="connsiteX16" fmla="*/ 960120 w 959113"/>
                <a:gd name="connsiteY16" fmla="*/ 353464 h 48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9113" h="486264">
                  <a:moveTo>
                    <a:pt x="960120" y="353464"/>
                  </a:moveTo>
                  <a:cubicBezTo>
                    <a:pt x="960120" y="278680"/>
                    <a:pt x="899421" y="218316"/>
                    <a:pt x="824972" y="218316"/>
                  </a:cubicBezTo>
                  <a:cubicBezTo>
                    <a:pt x="800491" y="218316"/>
                    <a:pt x="777687" y="224688"/>
                    <a:pt x="757901" y="236090"/>
                  </a:cubicBezTo>
                  <a:cubicBezTo>
                    <a:pt x="740798" y="162982"/>
                    <a:pt x="675069" y="108655"/>
                    <a:pt x="596931" y="108655"/>
                  </a:cubicBezTo>
                  <a:cubicBezTo>
                    <a:pt x="562054" y="108655"/>
                    <a:pt x="529860" y="119386"/>
                    <a:pt x="503367" y="137831"/>
                  </a:cubicBezTo>
                  <a:cubicBezTo>
                    <a:pt x="478886" y="58016"/>
                    <a:pt x="404773" y="0"/>
                    <a:pt x="316910" y="0"/>
                  </a:cubicBezTo>
                  <a:cubicBezTo>
                    <a:pt x="209261" y="0"/>
                    <a:pt x="122069" y="87192"/>
                    <a:pt x="122069" y="194841"/>
                  </a:cubicBezTo>
                  <a:cubicBezTo>
                    <a:pt x="122069" y="205237"/>
                    <a:pt x="123075" y="215633"/>
                    <a:pt x="124417" y="226029"/>
                  </a:cubicBezTo>
                  <a:cubicBezTo>
                    <a:pt x="55333" y="227370"/>
                    <a:pt x="0" y="284045"/>
                    <a:pt x="0" y="353464"/>
                  </a:cubicBezTo>
                  <a:cubicBezTo>
                    <a:pt x="0" y="424223"/>
                    <a:pt x="57346" y="481569"/>
                    <a:pt x="128105" y="481569"/>
                  </a:cubicBezTo>
                  <a:cubicBezTo>
                    <a:pt x="140178" y="481569"/>
                    <a:pt x="151916" y="479892"/>
                    <a:pt x="162982" y="476874"/>
                  </a:cubicBezTo>
                  <a:lnTo>
                    <a:pt x="779699" y="481234"/>
                  </a:lnTo>
                  <a:cubicBezTo>
                    <a:pt x="793784" y="486264"/>
                    <a:pt x="808875" y="488947"/>
                    <a:pt x="824972" y="488947"/>
                  </a:cubicBezTo>
                  <a:cubicBezTo>
                    <a:pt x="840063" y="488947"/>
                    <a:pt x="854819" y="486264"/>
                    <a:pt x="868233" y="481905"/>
                  </a:cubicBezTo>
                  <a:lnTo>
                    <a:pt x="868233" y="481905"/>
                  </a:lnTo>
                  <a:lnTo>
                    <a:pt x="868233" y="481905"/>
                  </a:lnTo>
                  <a:cubicBezTo>
                    <a:pt x="921554" y="463460"/>
                    <a:pt x="960120" y="412821"/>
                    <a:pt x="960120" y="3534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92171596-A378-4FF8-9259-6439EC427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95720" y="3502399"/>
              <a:ext cx="811558" cy="466143"/>
            </a:xfrm>
            <a:custGeom>
              <a:avLst/>
              <a:gdLst>
                <a:gd name="connsiteX0" fmla="*/ 0 w 811557"/>
                <a:gd name="connsiteY0" fmla="*/ 0 h 466142"/>
                <a:gd name="connsiteX1" fmla="*/ 811558 w 811557"/>
                <a:gd name="connsiteY1" fmla="*/ 0 h 466142"/>
                <a:gd name="connsiteX2" fmla="*/ 811558 w 811557"/>
                <a:gd name="connsiteY2" fmla="*/ 466143 h 466142"/>
                <a:gd name="connsiteX3" fmla="*/ 0 w 811557"/>
                <a:gd name="connsiteY3" fmla="*/ 466143 h 466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1557" h="466142">
                  <a:moveTo>
                    <a:pt x="0" y="0"/>
                  </a:moveTo>
                  <a:lnTo>
                    <a:pt x="811558" y="0"/>
                  </a:lnTo>
                  <a:lnTo>
                    <a:pt x="811558" y="466143"/>
                  </a:lnTo>
                  <a:lnTo>
                    <a:pt x="0" y="466143"/>
                  </a:lnTo>
                  <a:close/>
                </a:path>
              </a:pathLst>
            </a:custGeom>
            <a:ln/>
          </p:spPr>
        </p:pic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B91E451-5B4E-4B4B-B4A5-E6D5CBF54FF5}"/>
                </a:ext>
              </a:extLst>
            </p:cNvPr>
            <p:cNvSpPr/>
            <p:nvPr/>
          </p:nvSpPr>
          <p:spPr>
            <a:xfrm>
              <a:off x="7523219" y="3531240"/>
              <a:ext cx="707598" cy="358829"/>
            </a:xfrm>
            <a:custGeom>
              <a:avLst/>
              <a:gdLst>
                <a:gd name="connsiteX0" fmla="*/ 708604 w 707598"/>
                <a:gd name="connsiteY0" fmla="*/ 261241 h 358829"/>
                <a:gd name="connsiteX1" fmla="*/ 608669 w 707598"/>
                <a:gd name="connsiteY1" fmla="*/ 161306 h 358829"/>
                <a:gd name="connsiteX2" fmla="*/ 559371 w 707598"/>
                <a:gd name="connsiteY2" fmla="*/ 174384 h 358829"/>
                <a:gd name="connsiteX3" fmla="*/ 440656 w 707598"/>
                <a:gd name="connsiteY3" fmla="*/ 80485 h 358829"/>
                <a:gd name="connsiteX4" fmla="*/ 371573 w 707598"/>
                <a:gd name="connsiteY4" fmla="*/ 101948 h 358829"/>
                <a:gd name="connsiteX5" fmla="*/ 234077 w 707598"/>
                <a:gd name="connsiteY5" fmla="*/ 0 h 358829"/>
                <a:gd name="connsiteX6" fmla="*/ 90210 w 707598"/>
                <a:gd name="connsiteY6" fmla="*/ 143867 h 358829"/>
                <a:gd name="connsiteX7" fmla="*/ 91887 w 707598"/>
                <a:gd name="connsiteY7" fmla="*/ 166671 h 358829"/>
                <a:gd name="connsiteX8" fmla="*/ 0 w 707598"/>
                <a:gd name="connsiteY8" fmla="*/ 261241 h 358829"/>
                <a:gd name="connsiteX9" fmla="*/ 94570 w 707598"/>
                <a:gd name="connsiteY9" fmla="*/ 355811 h 358829"/>
                <a:gd name="connsiteX10" fmla="*/ 120057 w 707598"/>
                <a:gd name="connsiteY10" fmla="*/ 352122 h 358829"/>
                <a:gd name="connsiteX11" fmla="*/ 575133 w 707598"/>
                <a:gd name="connsiteY11" fmla="*/ 355140 h 358829"/>
                <a:gd name="connsiteX12" fmla="*/ 608333 w 707598"/>
                <a:gd name="connsiteY12" fmla="*/ 360842 h 358829"/>
                <a:gd name="connsiteX13" fmla="*/ 640527 w 707598"/>
                <a:gd name="connsiteY13" fmla="*/ 355476 h 358829"/>
                <a:gd name="connsiteX14" fmla="*/ 640527 w 707598"/>
                <a:gd name="connsiteY14" fmla="*/ 355476 h 358829"/>
                <a:gd name="connsiteX15" fmla="*/ 640527 w 707598"/>
                <a:gd name="connsiteY15" fmla="*/ 355476 h 358829"/>
                <a:gd name="connsiteX16" fmla="*/ 708604 w 707598"/>
                <a:gd name="connsiteY16" fmla="*/ 261241 h 35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7598" h="358829">
                  <a:moveTo>
                    <a:pt x="708604" y="261241"/>
                  </a:moveTo>
                  <a:cubicBezTo>
                    <a:pt x="708604" y="206243"/>
                    <a:pt x="664002" y="161306"/>
                    <a:pt x="608669" y="161306"/>
                  </a:cubicBezTo>
                  <a:cubicBezTo>
                    <a:pt x="590559" y="161306"/>
                    <a:pt x="573792" y="166000"/>
                    <a:pt x="559371" y="174384"/>
                  </a:cubicBezTo>
                  <a:cubicBezTo>
                    <a:pt x="546628" y="120392"/>
                    <a:pt x="498337" y="80485"/>
                    <a:pt x="440656" y="80485"/>
                  </a:cubicBezTo>
                  <a:cubicBezTo>
                    <a:pt x="415169" y="80485"/>
                    <a:pt x="391359" y="88534"/>
                    <a:pt x="371573" y="101948"/>
                  </a:cubicBezTo>
                  <a:cubicBezTo>
                    <a:pt x="353464" y="42925"/>
                    <a:pt x="298801" y="0"/>
                    <a:pt x="234077" y="0"/>
                  </a:cubicBezTo>
                  <a:cubicBezTo>
                    <a:pt x="154598" y="0"/>
                    <a:pt x="90210" y="64388"/>
                    <a:pt x="90210" y="143867"/>
                  </a:cubicBezTo>
                  <a:cubicBezTo>
                    <a:pt x="90210" y="151580"/>
                    <a:pt x="90881" y="159293"/>
                    <a:pt x="91887" y="166671"/>
                  </a:cubicBezTo>
                  <a:cubicBezTo>
                    <a:pt x="40913" y="168013"/>
                    <a:pt x="0" y="209932"/>
                    <a:pt x="0" y="261241"/>
                  </a:cubicBezTo>
                  <a:cubicBezTo>
                    <a:pt x="0" y="313556"/>
                    <a:pt x="42255" y="355811"/>
                    <a:pt x="94570" y="355811"/>
                  </a:cubicBezTo>
                  <a:cubicBezTo>
                    <a:pt x="103289" y="355811"/>
                    <a:pt x="112008" y="354470"/>
                    <a:pt x="120057" y="352122"/>
                  </a:cubicBezTo>
                  <a:lnTo>
                    <a:pt x="575133" y="355140"/>
                  </a:lnTo>
                  <a:cubicBezTo>
                    <a:pt x="585529" y="358829"/>
                    <a:pt x="596931" y="360842"/>
                    <a:pt x="608333" y="360842"/>
                  </a:cubicBezTo>
                  <a:cubicBezTo>
                    <a:pt x="619400" y="360842"/>
                    <a:pt x="630467" y="358829"/>
                    <a:pt x="640527" y="355476"/>
                  </a:cubicBezTo>
                  <a:lnTo>
                    <a:pt x="640527" y="355476"/>
                  </a:lnTo>
                  <a:lnTo>
                    <a:pt x="640527" y="355476"/>
                  </a:lnTo>
                  <a:cubicBezTo>
                    <a:pt x="680099" y="342397"/>
                    <a:pt x="708604" y="305173"/>
                    <a:pt x="708604" y="261241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657A711B-DA69-4E68-B4D7-71063FC66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39638" y="4317311"/>
              <a:ext cx="492971" cy="305173"/>
            </a:xfrm>
            <a:custGeom>
              <a:avLst/>
              <a:gdLst>
                <a:gd name="connsiteX0" fmla="*/ 0 w 492971"/>
                <a:gd name="connsiteY0" fmla="*/ 0 h 305172"/>
                <a:gd name="connsiteX1" fmla="*/ 492971 w 492971"/>
                <a:gd name="connsiteY1" fmla="*/ 0 h 305172"/>
                <a:gd name="connsiteX2" fmla="*/ 492971 w 492971"/>
                <a:gd name="connsiteY2" fmla="*/ 305173 h 305172"/>
                <a:gd name="connsiteX3" fmla="*/ 0 w 492971"/>
                <a:gd name="connsiteY3" fmla="*/ 305173 h 30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2971" h="305172">
                  <a:moveTo>
                    <a:pt x="0" y="0"/>
                  </a:moveTo>
                  <a:lnTo>
                    <a:pt x="492971" y="0"/>
                  </a:lnTo>
                  <a:lnTo>
                    <a:pt x="492971" y="305173"/>
                  </a:lnTo>
                  <a:lnTo>
                    <a:pt x="0" y="305173"/>
                  </a:lnTo>
                  <a:close/>
                </a:path>
              </a:pathLst>
            </a:custGeom>
            <a:ln/>
          </p:spPr>
        </p:pic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39D9A600-686D-4EE4-9787-6A9851BDF34F}"/>
                </a:ext>
              </a:extLst>
            </p:cNvPr>
            <p:cNvSpPr/>
            <p:nvPr/>
          </p:nvSpPr>
          <p:spPr>
            <a:xfrm>
              <a:off x="7066802" y="4347157"/>
              <a:ext cx="389011" cy="197859"/>
            </a:xfrm>
            <a:custGeom>
              <a:avLst/>
              <a:gdLst>
                <a:gd name="connsiteX0" fmla="*/ 391359 w 389011"/>
                <a:gd name="connsiteY0" fmla="*/ 144202 h 197859"/>
                <a:gd name="connsiteX1" fmla="*/ 336361 w 389011"/>
                <a:gd name="connsiteY1" fmla="*/ 89204 h 197859"/>
                <a:gd name="connsiteX2" fmla="*/ 309197 w 389011"/>
                <a:gd name="connsiteY2" fmla="*/ 96582 h 197859"/>
                <a:gd name="connsiteX3" fmla="*/ 243467 w 389011"/>
                <a:gd name="connsiteY3" fmla="*/ 44602 h 197859"/>
                <a:gd name="connsiteX4" fmla="*/ 205237 w 389011"/>
                <a:gd name="connsiteY4" fmla="*/ 56340 h 197859"/>
                <a:gd name="connsiteX5" fmla="*/ 129111 w 389011"/>
                <a:gd name="connsiteY5" fmla="*/ 0 h 197859"/>
                <a:gd name="connsiteX6" fmla="*/ 49632 w 389011"/>
                <a:gd name="connsiteY6" fmla="*/ 79479 h 197859"/>
                <a:gd name="connsiteX7" fmla="*/ 50639 w 389011"/>
                <a:gd name="connsiteY7" fmla="*/ 92222 h 197859"/>
                <a:gd name="connsiteX8" fmla="*/ 0 w 389011"/>
                <a:gd name="connsiteY8" fmla="*/ 144538 h 197859"/>
                <a:gd name="connsiteX9" fmla="*/ 52315 w 389011"/>
                <a:gd name="connsiteY9" fmla="*/ 196853 h 197859"/>
                <a:gd name="connsiteX10" fmla="*/ 66400 w 389011"/>
                <a:gd name="connsiteY10" fmla="*/ 194841 h 197859"/>
                <a:gd name="connsiteX11" fmla="*/ 317916 w 389011"/>
                <a:gd name="connsiteY11" fmla="*/ 196518 h 197859"/>
                <a:gd name="connsiteX12" fmla="*/ 336361 w 389011"/>
                <a:gd name="connsiteY12" fmla="*/ 199536 h 197859"/>
                <a:gd name="connsiteX13" fmla="*/ 354134 w 389011"/>
                <a:gd name="connsiteY13" fmla="*/ 196518 h 197859"/>
                <a:gd name="connsiteX14" fmla="*/ 354134 w 389011"/>
                <a:gd name="connsiteY14" fmla="*/ 196518 h 197859"/>
                <a:gd name="connsiteX15" fmla="*/ 354134 w 389011"/>
                <a:gd name="connsiteY15" fmla="*/ 196518 h 197859"/>
                <a:gd name="connsiteX16" fmla="*/ 391359 w 389011"/>
                <a:gd name="connsiteY16" fmla="*/ 144202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9011" h="197859">
                  <a:moveTo>
                    <a:pt x="391359" y="144202"/>
                  </a:moveTo>
                  <a:cubicBezTo>
                    <a:pt x="391359" y="113685"/>
                    <a:pt x="366542" y="89204"/>
                    <a:pt x="336361" y="89204"/>
                  </a:cubicBezTo>
                  <a:cubicBezTo>
                    <a:pt x="326300" y="89204"/>
                    <a:pt x="317245" y="91887"/>
                    <a:pt x="309197" y="96582"/>
                  </a:cubicBezTo>
                  <a:cubicBezTo>
                    <a:pt x="302154" y="66736"/>
                    <a:pt x="275326" y="44602"/>
                    <a:pt x="243467" y="44602"/>
                  </a:cubicBezTo>
                  <a:cubicBezTo>
                    <a:pt x="229382" y="44602"/>
                    <a:pt x="216304" y="48962"/>
                    <a:pt x="205237" y="56340"/>
                  </a:cubicBezTo>
                  <a:cubicBezTo>
                    <a:pt x="195176" y="23810"/>
                    <a:pt x="164994" y="0"/>
                    <a:pt x="129111" y="0"/>
                  </a:cubicBezTo>
                  <a:cubicBezTo>
                    <a:pt x="85180" y="0"/>
                    <a:pt x="49632" y="35548"/>
                    <a:pt x="49632" y="79479"/>
                  </a:cubicBezTo>
                  <a:cubicBezTo>
                    <a:pt x="49632" y="83839"/>
                    <a:pt x="49968" y="87863"/>
                    <a:pt x="50639" y="92222"/>
                  </a:cubicBezTo>
                  <a:cubicBezTo>
                    <a:pt x="22469" y="92893"/>
                    <a:pt x="0" y="116033"/>
                    <a:pt x="0" y="144538"/>
                  </a:cubicBezTo>
                  <a:cubicBezTo>
                    <a:pt x="0" y="173378"/>
                    <a:pt x="23475" y="196853"/>
                    <a:pt x="52315" y="196853"/>
                  </a:cubicBezTo>
                  <a:cubicBezTo>
                    <a:pt x="57346" y="196853"/>
                    <a:pt x="62041" y="196182"/>
                    <a:pt x="66400" y="194841"/>
                  </a:cubicBezTo>
                  <a:lnTo>
                    <a:pt x="317916" y="196518"/>
                  </a:lnTo>
                  <a:cubicBezTo>
                    <a:pt x="323617" y="198530"/>
                    <a:pt x="329989" y="199536"/>
                    <a:pt x="336361" y="199536"/>
                  </a:cubicBezTo>
                  <a:cubicBezTo>
                    <a:pt x="342397" y="199536"/>
                    <a:pt x="348433" y="198530"/>
                    <a:pt x="354134" y="196518"/>
                  </a:cubicBezTo>
                  <a:lnTo>
                    <a:pt x="354134" y="196518"/>
                  </a:lnTo>
                  <a:lnTo>
                    <a:pt x="354134" y="196518"/>
                  </a:lnTo>
                  <a:cubicBezTo>
                    <a:pt x="375597" y="189140"/>
                    <a:pt x="391359" y="168683"/>
                    <a:pt x="391359" y="144202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6D7C2C1-C3DB-4C6E-BBE2-2C6D4ED7F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07278" y="5051737"/>
              <a:ext cx="355476" cy="231395"/>
            </a:xfrm>
            <a:custGeom>
              <a:avLst/>
              <a:gdLst>
                <a:gd name="connsiteX0" fmla="*/ 0 w 355475"/>
                <a:gd name="connsiteY0" fmla="*/ 0 h 231394"/>
                <a:gd name="connsiteX1" fmla="*/ 355476 w 355475"/>
                <a:gd name="connsiteY1" fmla="*/ 0 h 231394"/>
                <a:gd name="connsiteX2" fmla="*/ 355476 w 355475"/>
                <a:gd name="connsiteY2" fmla="*/ 231395 h 231394"/>
                <a:gd name="connsiteX3" fmla="*/ 0 w 355475"/>
                <a:gd name="connsiteY3" fmla="*/ 231395 h 23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5475" h="231394">
                  <a:moveTo>
                    <a:pt x="0" y="0"/>
                  </a:moveTo>
                  <a:lnTo>
                    <a:pt x="355476" y="0"/>
                  </a:lnTo>
                  <a:lnTo>
                    <a:pt x="355476" y="231395"/>
                  </a:lnTo>
                  <a:lnTo>
                    <a:pt x="0" y="231395"/>
                  </a:lnTo>
                  <a:close/>
                </a:path>
              </a:pathLst>
            </a:custGeom>
            <a:ln/>
          </p:spPr>
        </p:pic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FA597F8-77C8-49AA-9933-060A3392CD57}"/>
                </a:ext>
              </a:extLst>
            </p:cNvPr>
            <p:cNvSpPr/>
            <p:nvPr/>
          </p:nvSpPr>
          <p:spPr>
            <a:xfrm>
              <a:off x="8335112" y="5079571"/>
              <a:ext cx="251516" cy="127435"/>
            </a:xfrm>
            <a:custGeom>
              <a:avLst/>
              <a:gdLst>
                <a:gd name="connsiteX0" fmla="*/ 253863 w 251515"/>
                <a:gd name="connsiteY0" fmla="*/ 93564 h 127434"/>
                <a:gd name="connsiteX1" fmla="*/ 217980 w 251515"/>
                <a:gd name="connsiteY1" fmla="*/ 57681 h 127434"/>
                <a:gd name="connsiteX2" fmla="*/ 200207 w 251515"/>
                <a:gd name="connsiteY2" fmla="*/ 62376 h 127434"/>
                <a:gd name="connsiteX3" fmla="*/ 157617 w 251515"/>
                <a:gd name="connsiteY3" fmla="*/ 28841 h 127434"/>
                <a:gd name="connsiteX4" fmla="*/ 132800 w 251515"/>
                <a:gd name="connsiteY4" fmla="*/ 36554 h 127434"/>
                <a:gd name="connsiteX5" fmla="*/ 83503 w 251515"/>
                <a:gd name="connsiteY5" fmla="*/ 0 h 127434"/>
                <a:gd name="connsiteX6" fmla="*/ 32194 w 251515"/>
                <a:gd name="connsiteY6" fmla="*/ 51309 h 127434"/>
                <a:gd name="connsiteX7" fmla="*/ 32865 w 251515"/>
                <a:gd name="connsiteY7" fmla="*/ 59358 h 127434"/>
                <a:gd name="connsiteX8" fmla="*/ 0 w 251515"/>
                <a:gd name="connsiteY8" fmla="*/ 93229 h 127434"/>
                <a:gd name="connsiteX9" fmla="*/ 33871 w 251515"/>
                <a:gd name="connsiteY9" fmla="*/ 127099 h 127434"/>
                <a:gd name="connsiteX10" fmla="*/ 42925 w 251515"/>
                <a:gd name="connsiteY10" fmla="*/ 125758 h 127434"/>
                <a:gd name="connsiteX11" fmla="*/ 205908 w 251515"/>
                <a:gd name="connsiteY11" fmla="*/ 126764 h 127434"/>
                <a:gd name="connsiteX12" fmla="*/ 217980 w 251515"/>
                <a:gd name="connsiteY12" fmla="*/ 128776 h 127434"/>
                <a:gd name="connsiteX13" fmla="*/ 229383 w 251515"/>
                <a:gd name="connsiteY13" fmla="*/ 126764 h 127434"/>
                <a:gd name="connsiteX14" fmla="*/ 229383 w 251515"/>
                <a:gd name="connsiteY14" fmla="*/ 126764 h 127434"/>
                <a:gd name="connsiteX15" fmla="*/ 229383 w 251515"/>
                <a:gd name="connsiteY15" fmla="*/ 126764 h 127434"/>
                <a:gd name="connsiteX16" fmla="*/ 253863 w 251515"/>
                <a:gd name="connsiteY16" fmla="*/ 93564 h 127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1515" h="127434">
                  <a:moveTo>
                    <a:pt x="253863" y="93564"/>
                  </a:moveTo>
                  <a:cubicBezTo>
                    <a:pt x="253863" y="73778"/>
                    <a:pt x="237766" y="57681"/>
                    <a:pt x="217980" y="57681"/>
                  </a:cubicBezTo>
                  <a:cubicBezTo>
                    <a:pt x="211609" y="57681"/>
                    <a:pt x="205572" y="59358"/>
                    <a:pt x="200207" y="62376"/>
                  </a:cubicBezTo>
                  <a:cubicBezTo>
                    <a:pt x="195512" y="42925"/>
                    <a:pt x="178409" y="28841"/>
                    <a:pt x="157617" y="28841"/>
                  </a:cubicBezTo>
                  <a:cubicBezTo>
                    <a:pt x="148562" y="28841"/>
                    <a:pt x="139843" y="31523"/>
                    <a:pt x="132800" y="36554"/>
                  </a:cubicBezTo>
                  <a:cubicBezTo>
                    <a:pt x="126429" y="15426"/>
                    <a:pt x="106643" y="0"/>
                    <a:pt x="83503" y="0"/>
                  </a:cubicBezTo>
                  <a:cubicBezTo>
                    <a:pt x="54998" y="0"/>
                    <a:pt x="32194" y="23140"/>
                    <a:pt x="32194" y="51309"/>
                  </a:cubicBezTo>
                  <a:cubicBezTo>
                    <a:pt x="32194" y="53992"/>
                    <a:pt x="32529" y="56675"/>
                    <a:pt x="32865" y="59358"/>
                  </a:cubicBezTo>
                  <a:cubicBezTo>
                    <a:pt x="14756" y="60029"/>
                    <a:pt x="0" y="74784"/>
                    <a:pt x="0" y="93229"/>
                  </a:cubicBezTo>
                  <a:cubicBezTo>
                    <a:pt x="0" y="112008"/>
                    <a:pt x="15091" y="127099"/>
                    <a:pt x="33871" y="127099"/>
                  </a:cubicBezTo>
                  <a:cubicBezTo>
                    <a:pt x="36889" y="127099"/>
                    <a:pt x="40243" y="126764"/>
                    <a:pt x="42925" y="125758"/>
                  </a:cubicBezTo>
                  <a:lnTo>
                    <a:pt x="205908" y="126764"/>
                  </a:lnTo>
                  <a:cubicBezTo>
                    <a:pt x="209597" y="128105"/>
                    <a:pt x="213621" y="128776"/>
                    <a:pt x="217980" y="128776"/>
                  </a:cubicBezTo>
                  <a:cubicBezTo>
                    <a:pt x="222005" y="128776"/>
                    <a:pt x="225694" y="128105"/>
                    <a:pt x="229383" y="126764"/>
                  </a:cubicBezTo>
                  <a:lnTo>
                    <a:pt x="229383" y="126764"/>
                  </a:lnTo>
                  <a:lnTo>
                    <a:pt x="229383" y="126764"/>
                  </a:lnTo>
                  <a:cubicBezTo>
                    <a:pt x="243803" y="122740"/>
                    <a:pt x="253863" y="109326"/>
                    <a:pt x="253863" y="93564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B9B716C-E3D4-4541-8BE7-27B9EEE56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44811" y="5658729"/>
              <a:ext cx="315233" cy="214627"/>
            </a:xfrm>
            <a:custGeom>
              <a:avLst/>
              <a:gdLst>
                <a:gd name="connsiteX0" fmla="*/ 0 w 315233"/>
                <a:gd name="connsiteY0" fmla="*/ 0 h 214626"/>
                <a:gd name="connsiteX1" fmla="*/ 315233 w 315233"/>
                <a:gd name="connsiteY1" fmla="*/ 0 h 214626"/>
                <a:gd name="connsiteX2" fmla="*/ 315233 w 315233"/>
                <a:gd name="connsiteY2" fmla="*/ 214627 h 214626"/>
                <a:gd name="connsiteX3" fmla="*/ 0 w 315233"/>
                <a:gd name="connsiteY3" fmla="*/ 214627 h 214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233" h="214626">
                  <a:moveTo>
                    <a:pt x="0" y="0"/>
                  </a:moveTo>
                  <a:lnTo>
                    <a:pt x="315233" y="0"/>
                  </a:lnTo>
                  <a:lnTo>
                    <a:pt x="315233" y="214627"/>
                  </a:lnTo>
                  <a:lnTo>
                    <a:pt x="0" y="214627"/>
                  </a:lnTo>
                  <a:close/>
                </a:path>
              </a:pathLst>
            </a:custGeom>
            <a:ln/>
          </p:spPr>
        </p:pic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9C57C333-D86D-4EF5-BBCD-07C36910BA22}"/>
                </a:ext>
              </a:extLst>
            </p:cNvPr>
            <p:cNvSpPr/>
            <p:nvPr/>
          </p:nvSpPr>
          <p:spPr>
            <a:xfrm>
              <a:off x="7373316" y="5688911"/>
              <a:ext cx="211273" cy="107313"/>
            </a:xfrm>
            <a:custGeom>
              <a:avLst/>
              <a:gdLst>
                <a:gd name="connsiteX0" fmla="*/ 212279 w 211273"/>
                <a:gd name="connsiteY0" fmla="*/ 78138 h 107313"/>
                <a:gd name="connsiteX1" fmla="*/ 182433 w 211273"/>
                <a:gd name="connsiteY1" fmla="*/ 48291 h 107313"/>
                <a:gd name="connsiteX2" fmla="*/ 167677 w 211273"/>
                <a:gd name="connsiteY2" fmla="*/ 52315 h 107313"/>
                <a:gd name="connsiteX3" fmla="*/ 132130 w 211273"/>
                <a:gd name="connsiteY3" fmla="*/ 24146 h 107313"/>
                <a:gd name="connsiteX4" fmla="*/ 111338 w 211273"/>
                <a:gd name="connsiteY4" fmla="*/ 30517 h 107313"/>
                <a:gd name="connsiteX5" fmla="*/ 70089 w 211273"/>
                <a:gd name="connsiteY5" fmla="*/ 0 h 107313"/>
                <a:gd name="connsiteX6" fmla="*/ 26828 w 211273"/>
                <a:gd name="connsiteY6" fmla="*/ 43261 h 107313"/>
                <a:gd name="connsiteX7" fmla="*/ 27499 w 211273"/>
                <a:gd name="connsiteY7" fmla="*/ 49968 h 107313"/>
                <a:gd name="connsiteX8" fmla="*/ 0 w 211273"/>
                <a:gd name="connsiteY8" fmla="*/ 78473 h 107313"/>
                <a:gd name="connsiteX9" fmla="*/ 28505 w 211273"/>
                <a:gd name="connsiteY9" fmla="*/ 106978 h 107313"/>
                <a:gd name="connsiteX10" fmla="*/ 36218 w 211273"/>
                <a:gd name="connsiteY10" fmla="*/ 105972 h 107313"/>
                <a:gd name="connsiteX11" fmla="*/ 172708 w 211273"/>
                <a:gd name="connsiteY11" fmla="*/ 106978 h 107313"/>
                <a:gd name="connsiteX12" fmla="*/ 182768 w 211273"/>
                <a:gd name="connsiteY12" fmla="*/ 108655 h 107313"/>
                <a:gd name="connsiteX13" fmla="*/ 192493 w 211273"/>
                <a:gd name="connsiteY13" fmla="*/ 106978 h 107313"/>
                <a:gd name="connsiteX14" fmla="*/ 192493 w 211273"/>
                <a:gd name="connsiteY14" fmla="*/ 106978 h 107313"/>
                <a:gd name="connsiteX15" fmla="*/ 192493 w 211273"/>
                <a:gd name="connsiteY15" fmla="*/ 106978 h 107313"/>
                <a:gd name="connsiteX16" fmla="*/ 212279 w 211273"/>
                <a:gd name="connsiteY16" fmla="*/ 78138 h 10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11273" h="107313">
                  <a:moveTo>
                    <a:pt x="212279" y="78138"/>
                  </a:moveTo>
                  <a:cubicBezTo>
                    <a:pt x="212279" y="61705"/>
                    <a:pt x="198865" y="48291"/>
                    <a:pt x="182433" y="48291"/>
                  </a:cubicBezTo>
                  <a:cubicBezTo>
                    <a:pt x="177067" y="48291"/>
                    <a:pt x="172037" y="49632"/>
                    <a:pt x="167677" y="52315"/>
                  </a:cubicBezTo>
                  <a:cubicBezTo>
                    <a:pt x="163988" y="36218"/>
                    <a:pt x="149233" y="24146"/>
                    <a:pt x="132130" y="24146"/>
                  </a:cubicBezTo>
                  <a:cubicBezTo>
                    <a:pt x="124417" y="24146"/>
                    <a:pt x="117374" y="26493"/>
                    <a:pt x="111338" y="30517"/>
                  </a:cubicBezTo>
                  <a:cubicBezTo>
                    <a:pt x="105972" y="12743"/>
                    <a:pt x="89540" y="0"/>
                    <a:pt x="70089" y="0"/>
                  </a:cubicBezTo>
                  <a:cubicBezTo>
                    <a:pt x="46279" y="0"/>
                    <a:pt x="26828" y="19451"/>
                    <a:pt x="26828" y="43261"/>
                  </a:cubicBezTo>
                  <a:cubicBezTo>
                    <a:pt x="26828" y="45608"/>
                    <a:pt x="27164" y="47956"/>
                    <a:pt x="27499" y="49968"/>
                  </a:cubicBezTo>
                  <a:cubicBezTo>
                    <a:pt x="12073" y="50303"/>
                    <a:pt x="0" y="63047"/>
                    <a:pt x="0" y="78473"/>
                  </a:cubicBezTo>
                  <a:cubicBezTo>
                    <a:pt x="0" y="94235"/>
                    <a:pt x="12743" y="106978"/>
                    <a:pt x="28505" y="106978"/>
                  </a:cubicBezTo>
                  <a:cubicBezTo>
                    <a:pt x="31188" y="106978"/>
                    <a:pt x="33871" y="106643"/>
                    <a:pt x="36218" y="105972"/>
                  </a:cubicBezTo>
                  <a:lnTo>
                    <a:pt x="172708" y="106978"/>
                  </a:lnTo>
                  <a:cubicBezTo>
                    <a:pt x="175726" y="107984"/>
                    <a:pt x="179079" y="108655"/>
                    <a:pt x="182768" y="108655"/>
                  </a:cubicBezTo>
                  <a:cubicBezTo>
                    <a:pt x="186122" y="108655"/>
                    <a:pt x="189475" y="107984"/>
                    <a:pt x="192493" y="106978"/>
                  </a:cubicBezTo>
                  <a:lnTo>
                    <a:pt x="192493" y="106978"/>
                  </a:lnTo>
                  <a:lnTo>
                    <a:pt x="192493" y="106978"/>
                  </a:lnTo>
                  <a:cubicBezTo>
                    <a:pt x="203896" y="102283"/>
                    <a:pt x="212279" y="91216"/>
                    <a:pt x="212279" y="78138"/>
                  </a:cubicBezTo>
                  <a:close/>
                </a:path>
              </a:pathLst>
            </a:custGeom>
            <a:solidFill>
              <a:srgbClr val="FFFFFF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2CC0721-D5AF-45C0-9FFD-07B957D0B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49661" y="4049027"/>
              <a:ext cx="419193" cy="482911"/>
            </a:xfrm>
            <a:custGeom>
              <a:avLst/>
              <a:gdLst>
                <a:gd name="connsiteX0" fmla="*/ 0 w 419193"/>
                <a:gd name="connsiteY0" fmla="*/ 0 h 482910"/>
                <a:gd name="connsiteX1" fmla="*/ 419193 w 419193"/>
                <a:gd name="connsiteY1" fmla="*/ 0 h 482910"/>
                <a:gd name="connsiteX2" fmla="*/ 419193 w 419193"/>
                <a:gd name="connsiteY2" fmla="*/ 482911 h 482910"/>
                <a:gd name="connsiteX3" fmla="*/ 0 w 419193"/>
                <a:gd name="connsiteY3" fmla="*/ 482911 h 482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193" h="482910">
                  <a:moveTo>
                    <a:pt x="0" y="0"/>
                  </a:moveTo>
                  <a:lnTo>
                    <a:pt x="419193" y="0"/>
                  </a:lnTo>
                  <a:lnTo>
                    <a:pt x="419193" y="482911"/>
                  </a:lnTo>
                  <a:lnTo>
                    <a:pt x="0" y="482911"/>
                  </a:lnTo>
                  <a:close/>
                </a:path>
              </a:pathLst>
            </a:custGeom>
            <a:ln/>
          </p:spPr>
        </p:pic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D3FF3D8E-9EE5-4878-9CF7-4639D46AB5E1}"/>
                </a:ext>
              </a:extLst>
            </p:cNvPr>
            <p:cNvSpPr/>
            <p:nvPr/>
          </p:nvSpPr>
          <p:spPr>
            <a:xfrm>
              <a:off x="8178936" y="4076289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6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6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117"/>
                    <a:pt x="24047" y="315470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A28550FE-8010-4400-92EB-EAFEC8FBFC28}"/>
                </a:ext>
              </a:extLst>
            </p:cNvPr>
            <p:cNvSpPr/>
            <p:nvPr/>
          </p:nvSpPr>
          <p:spPr>
            <a:xfrm>
              <a:off x="8306706" y="4143025"/>
              <a:ext cx="184445" cy="311880"/>
            </a:xfrm>
            <a:custGeom>
              <a:avLst/>
              <a:gdLst>
                <a:gd name="connsiteX0" fmla="*/ 15663 w 184444"/>
                <a:gd name="connsiteY0" fmla="*/ 311110 h 311879"/>
                <a:gd name="connsiteX1" fmla="*/ 9291 w 184444"/>
                <a:gd name="connsiteY1" fmla="*/ 307757 h 311879"/>
                <a:gd name="connsiteX2" fmla="*/ 1914 w 184444"/>
                <a:gd name="connsiteY2" fmla="*/ 284617 h 311879"/>
                <a:gd name="connsiteX3" fmla="*/ 146116 w 184444"/>
                <a:gd name="connsiteY3" fmla="*/ 9291 h 311879"/>
                <a:gd name="connsiteX4" fmla="*/ 169255 w 184444"/>
                <a:gd name="connsiteY4" fmla="*/ 1914 h 311879"/>
                <a:gd name="connsiteX5" fmla="*/ 175627 w 184444"/>
                <a:gd name="connsiteY5" fmla="*/ 5267 h 311879"/>
                <a:gd name="connsiteX6" fmla="*/ 183005 w 184444"/>
                <a:gd name="connsiteY6" fmla="*/ 28407 h 311879"/>
                <a:gd name="connsiteX7" fmla="*/ 38803 w 184444"/>
                <a:gd name="connsiteY7" fmla="*/ 303733 h 311879"/>
                <a:gd name="connsiteX8" fmla="*/ 15663 w 184444"/>
                <a:gd name="connsiteY8" fmla="*/ 311110 h 31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4444" h="311879">
                  <a:moveTo>
                    <a:pt x="15663" y="311110"/>
                  </a:moveTo>
                  <a:lnTo>
                    <a:pt x="9291" y="307757"/>
                  </a:lnTo>
                  <a:cubicBezTo>
                    <a:pt x="908" y="303397"/>
                    <a:pt x="-2446" y="293001"/>
                    <a:pt x="1914" y="284617"/>
                  </a:cubicBezTo>
                  <a:lnTo>
                    <a:pt x="146116" y="9291"/>
                  </a:lnTo>
                  <a:cubicBezTo>
                    <a:pt x="150476" y="908"/>
                    <a:pt x="160872" y="-2446"/>
                    <a:pt x="169255" y="1914"/>
                  </a:cubicBezTo>
                  <a:lnTo>
                    <a:pt x="175627" y="5267"/>
                  </a:lnTo>
                  <a:cubicBezTo>
                    <a:pt x="184011" y="9627"/>
                    <a:pt x="187365" y="20023"/>
                    <a:pt x="183005" y="28407"/>
                  </a:cubicBezTo>
                  <a:lnTo>
                    <a:pt x="38803" y="303733"/>
                  </a:lnTo>
                  <a:cubicBezTo>
                    <a:pt x="34443" y="312452"/>
                    <a:pt x="24047" y="315806"/>
                    <a:pt x="15663" y="311110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F1B4AB5-6677-4597-A37E-A474A724D461}"/>
                </a:ext>
              </a:extLst>
            </p:cNvPr>
            <p:cNvSpPr/>
            <p:nvPr/>
          </p:nvSpPr>
          <p:spPr>
            <a:xfrm>
              <a:off x="8210645" y="4296132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573"/>
                    <a:pt x="140900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ABF2E26D-C5E0-4DB1-B9BC-C96E6DCA4A66}"/>
                </a:ext>
              </a:extLst>
            </p:cNvPr>
            <p:cNvSpPr/>
            <p:nvPr/>
          </p:nvSpPr>
          <p:spPr>
            <a:xfrm>
              <a:off x="8256253" y="4253877"/>
              <a:ext cx="147556" cy="83839"/>
            </a:xfrm>
            <a:custGeom>
              <a:avLst/>
              <a:gdLst>
                <a:gd name="connsiteX0" fmla="*/ 137546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6936 w 147555"/>
                <a:gd name="connsiteY7" fmla="*/ 82884 h 83838"/>
                <a:gd name="connsiteX8" fmla="*/ 137546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6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6936" y="82884"/>
                  </a:lnTo>
                  <a:cubicBezTo>
                    <a:pt x="145260" y="86237"/>
                    <a:pt x="141235" y="87579"/>
                    <a:pt x="137546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ABE5E217-FEA8-4286-AAAF-4F5383FF77CD}"/>
                </a:ext>
              </a:extLst>
            </p:cNvPr>
            <p:cNvSpPr/>
            <p:nvPr/>
          </p:nvSpPr>
          <p:spPr>
            <a:xfrm>
              <a:off x="8287441" y="4194184"/>
              <a:ext cx="147556" cy="83839"/>
            </a:xfrm>
            <a:custGeom>
              <a:avLst/>
              <a:gdLst>
                <a:gd name="connsiteX0" fmla="*/ 137547 w 147555"/>
                <a:gd name="connsiteY0" fmla="*/ 85902 h 83838"/>
                <a:gd name="connsiteX1" fmla="*/ 3740 w 147555"/>
                <a:gd name="connsiteY1" fmla="*/ 15813 h 83838"/>
                <a:gd name="connsiteX2" fmla="*/ 722 w 147555"/>
                <a:gd name="connsiteY2" fmla="*/ 6423 h 83838"/>
                <a:gd name="connsiteX3" fmla="*/ 2063 w 147555"/>
                <a:gd name="connsiteY3" fmla="*/ 3740 h 83838"/>
                <a:gd name="connsiteX4" fmla="*/ 11453 w 147555"/>
                <a:gd name="connsiteY4" fmla="*/ 722 h 83838"/>
                <a:gd name="connsiteX5" fmla="*/ 145260 w 147555"/>
                <a:gd name="connsiteY5" fmla="*/ 70811 h 83838"/>
                <a:gd name="connsiteX6" fmla="*/ 148278 w 147555"/>
                <a:gd name="connsiteY6" fmla="*/ 80201 h 83838"/>
                <a:gd name="connsiteX7" fmla="*/ 147272 w 147555"/>
                <a:gd name="connsiteY7" fmla="*/ 82884 h 83838"/>
                <a:gd name="connsiteX8" fmla="*/ 137547 w 147555"/>
                <a:gd name="connsiteY8" fmla="*/ 85902 h 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55" h="83838">
                  <a:moveTo>
                    <a:pt x="137547" y="85902"/>
                  </a:moveTo>
                  <a:lnTo>
                    <a:pt x="3740" y="15813"/>
                  </a:lnTo>
                  <a:cubicBezTo>
                    <a:pt x="387" y="14136"/>
                    <a:pt x="-955" y="9776"/>
                    <a:pt x="722" y="6423"/>
                  </a:cubicBezTo>
                  <a:lnTo>
                    <a:pt x="2063" y="3740"/>
                  </a:lnTo>
                  <a:cubicBezTo>
                    <a:pt x="3740" y="387"/>
                    <a:pt x="8100" y="-955"/>
                    <a:pt x="11453" y="722"/>
                  </a:cubicBezTo>
                  <a:lnTo>
                    <a:pt x="145260" y="70811"/>
                  </a:lnTo>
                  <a:cubicBezTo>
                    <a:pt x="148613" y="72488"/>
                    <a:pt x="149955" y="76847"/>
                    <a:pt x="148278" y="80201"/>
                  </a:cubicBezTo>
                  <a:lnTo>
                    <a:pt x="147272" y="82884"/>
                  </a:lnTo>
                  <a:cubicBezTo>
                    <a:pt x="145260" y="86573"/>
                    <a:pt x="141235" y="87914"/>
                    <a:pt x="137547" y="8590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DD28B3A6-A61F-45E8-B0CB-9A61EBE6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63397" y="4813635"/>
              <a:ext cx="345415" cy="365536"/>
            </a:xfrm>
            <a:custGeom>
              <a:avLst/>
              <a:gdLst>
                <a:gd name="connsiteX0" fmla="*/ 0 w 345415"/>
                <a:gd name="connsiteY0" fmla="*/ 0 h 365536"/>
                <a:gd name="connsiteX1" fmla="*/ 345415 w 345415"/>
                <a:gd name="connsiteY1" fmla="*/ 0 h 365536"/>
                <a:gd name="connsiteX2" fmla="*/ 345415 w 345415"/>
                <a:gd name="connsiteY2" fmla="*/ 365536 h 365536"/>
                <a:gd name="connsiteX3" fmla="*/ 0 w 345415"/>
                <a:gd name="connsiteY3" fmla="*/ 365536 h 365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5415" h="365536">
                  <a:moveTo>
                    <a:pt x="0" y="0"/>
                  </a:moveTo>
                  <a:lnTo>
                    <a:pt x="345415" y="0"/>
                  </a:lnTo>
                  <a:lnTo>
                    <a:pt x="345415" y="365536"/>
                  </a:lnTo>
                  <a:lnTo>
                    <a:pt x="0" y="365536"/>
                  </a:lnTo>
                  <a:close/>
                </a:path>
              </a:pathLst>
            </a:custGeom>
            <a:ln/>
          </p:spPr>
        </p:pic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5D89D46-E863-4E1C-9DBE-E8FF4CD59B2B}"/>
                </a:ext>
              </a:extLst>
            </p:cNvPr>
            <p:cNvSpPr/>
            <p:nvPr/>
          </p:nvSpPr>
          <p:spPr>
            <a:xfrm>
              <a:off x="7690554" y="4904174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5 h 197859"/>
                <a:gd name="connsiteX7" fmla="*/ 160641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5"/>
                  </a:cubicBezTo>
                  <a:lnTo>
                    <a:pt x="160641" y="178751"/>
                  </a:lnTo>
                  <a:cubicBezTo>
                    <a:pt x="163660" y="183110"/>
                    <a:pt x="162989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605DDF5F-2EA2-41F1-8ABE-10A532870CD4}"/>
                </a:ext>
              </a:extLst>
            </p:cNvPr>
            <p:cNvSpPr/>
            <p:nvPr/>
          </p:nvSpPr>
          <p:spPr>
            <a:xfrm>
              <a:off x="7770033" y="4842469"/>
              <a:ext cx="160970" cy="197859"/>
            </a:xfrm>
            <a:custGeom>
              <a:avLst/>
              <a:gdLst>
                <a:gd name="connsiteX0" fmla="*/ 158965 w 160970"/>
                <a:gd name="connsiteY0" fmla="*/ 192165 h 197859"/>
                <a:gd name="connsiteX1" fmla="*/ 151252 w 160970"/>
                <a:gd name="connsiteY1" fmla="*/ 198201 h 197859"/>
                <a:gd name="connsiteX2" fmla="*/ 137837 w 160970"/>
                <a:gd name="connsiteY2" fmla="*/ 196524 h 197859"/>
                <a:gd name="connsiteX3" fmla="*/ 2019 w 160970"/>
                <a:gd name="connsiteY3" fmla="*/ 21469 h 197859"/>
                <a:gd name="connsiteX4" fmla="*/ 3696 w 160970"/>
                <a:gd name="connsiteY4" fmla="*/ 8055 h 197859"/>
                <a:gd name="connsiteX5" fmla="*/ 11409 w 160970"/>
                <a:gd name="connsiteY5" fmla="*/ 2019 h 197859"/>
                <a:gd name="connsiteX6" fmla="*/ 24823 w 160970"/>
                <a:gd name="connsiteY6" fmla="*/ 3696 h 197859"/>
                <a:gd name="connsiteX7" fmla="*/ 160642 w 160970"/>
                <a:gd name="connsiteY7" fmla="*/ 178751 h 197859"/>
                <a:gd name="connsiteX8" fmla="*/ 158965 w 160970"/>
                <a:gd name="connsiteY8" fmla="*/ 192165 h 197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0970" h="197859">
                  <a:moveTo>
                    <a:pt x="158965" y="192165"/>
                  </a:moveTo>
                  <a:lnTo>
                    <a:pt x="151252" y="198201"/>
                  </a:lnTo>
                  <a:cubicBezTo>
                    <a:pt x="147227" y="201555"/>
                    <a:pt x="141191" y="200549"/>
                    <a:pt x="137837" y="196524"/>
                  </a:cubicBezTo>
                  <a:lnTo>
                    <a:pt x="2019" y="21469"/>
                  </a:lnTo>
                  <a:cubicBezTo>
                    <a:pt x="-1335" y="17445"/>
                    <a:pt x="-329" y="11409"/>
                    <a:pt x="3696" y="8055"/>
                  </a:cubicBezTo>
                  <a:lnTo>
                    <a:pt x="11409" y="2019"/>
                  </a:lnTo>
                  <a:cubicBezTo>
                    <a:pt x="15433" y="-1335"/>
                    <a:pt x="21469" y="-329"/>
                    <a:pt x="24823" y="3696"/>
                  </a:cubicBezTo>
                  <a:lnTo>
                    <a:pt x="160642" y="178751"/>
                  </a:lnTo>
                  <a:cubicBezTo>
                    <a:pt x="163995" y="182775"/>
                    <a:pt x="163324" y="188811"/>
                    <a:pt x="158965" y="192165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2B4B9C19-05A4-4A22-B1B7-9410DA8A50DB}"/>
                </a:ext>
              </a:extLst>
            </p:cNvPr>
            <p:cNvSpPr/>
            <p:nvPr/>
          </p:nvSpPr>
          <p:spPr>
            <a:xfrm>
              <a:off x="7796376" y="4987863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9212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BAB43E6-69E4-41D0-8921-A9916CC7B4F2}"/>
                </a:ext>
              </a:extLst>
            </p:cNvPr>
            <p:cNvSpPr/>
            <p:nvPr/>
          </p:nvSpPr>
          <p:spPr>
            <a:xfrm>
              <a:off x="7782626" y="4946614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529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24F1FACC-4182-4339-8FA2-B890F7431B12}"/>
                </a:ext>
              </a:extLst>
            </p:cNvPr>
            <p:cNvSpPr/>
            <p:nvPr/>
          </p:nvSpPr>
          <p:spPr>
            <a:xfrm>
              <a:off x="7753786" y="4909725"/>
              <a:ext cx="93899" cy="73778"/>
            </a:xfrm>
            <a:custGeom>
              <a:avLst/>
              <a:gdLst>
                <a:gd name="connsiteX0" fmla="*/ 93386 w 93899"/>
                <a:gd name="connsiteY0" fmla="*/ 10218 h 73777"/>
                <a:gd name="connsiteX1" fmla="*/ 8541 w 93899"/>
                <a:gd name="connsiteY1" fmla="*/ 75947 h 73777"/>
                <a:gd name="connsiteX2" fmla="*/ 3175 w 93899"/>
                <a:gd name="connsiteY2" fmla="*/ 75276 h 73777"/>
                <a:gd name="connsiteX3" fmla="*/ 828 w 93899"/>
                <a:gd name="connsiteY3" fmla="*/ 71923 h 73777"/>
                <a:gd name="connsiteX4" fmla="*/ 1498 w 93899"/>
                <a:gd name="connsiteY4" fmla="*/ 66557 h 73777"/>
                <a:gd name="connsiteX5" fmla="*/ 86343 w 93899"/>
                <a:gd name="connsiteY5" fmla="*/ 828 h 73777"/>
                <a:gd name="connsiteX6" fmla="*/ 91709 w 93899"/>
                <a:gd name="connsiteY6" fmla="*/ 1498 h 73777"/>
                <a:gd name="connsiteX7" fmla="*/ 94056 w 93899"/>
                <a:gd name="connsiteY7" fmla="*/ 4852 h 73777"/>
                <a:gd name="connsiteX8" fmla="*/ 93386 w 93899"/>
                <a:gd name="connsiteY8" fmla="*/ 10218 h 73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899" h="73777">
                  <a:moveTo>
                    <a:pt x="93386" y="10218"/>
                  </a:moveTo>
                  <a:lnTo>
                    <a:pt x="8541" y="75947"/>
                  </a:lnTo>
                  <a:cubicBezTo>
                    <a:pt x="6864" y="77289"/>
                    <a:pt x="4517" y="76953"/>
                    <a:pt x="3175" y="75276"/>
                  </a:cubicBezTo>
                  <a:lnTo>
                    <a:pt x="828" y="71923"/>
                  </a:lnTo>
                  <a:cubicBezTo>
                    <a:pt x="-514" y="70246"/>
                    <a:pt x="-178" y="67899"/>
                    <a:pt x="1498" y="66557"/>
                  </a:cubicBezTo>
                  <a:lnTo>
                    <a:pt x="86343" y="828"/>
                  </a:lnTo>
                  <a:cubicBezTo>
                    <a:pt x="88020" y="-514"/>
                    <a:pt x="90367" y="-178"/>
                    <a:pt x="91709" y="1498"/>
                  </a:cubicBezTo>
                  <a:lnTo>
                    <a:pt x="94056" y="4852"/>
                  </a:lnTo>
                  <a:cubicBezTo>
                    <a:pt x="95398" y="6193"/>
                    <a:pt x="95062" y="8876"/>
                    <a:pt x="93386" y="1021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6B974C-6A65-4E43-A833-93605D840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31075" y="5450809"/>
              <a:ext cx="268284" cy="268284"/>
            </a:xfrm>
            <a:custGeom>
              <a:avLst/>
              <a:gdLst>
                <a:gd name="connsiteX0" fmla="*/ 0 w 268283"/>
                <a:gd name="connsiteY0" fmla="*/ 0 h 268283"/>
                <a:gd name="connsiteX1" fmla="*/ 268284 w 268283"/>
                <a:gd name="connsiteY1" fmla="*/ 0 h 268283"/>
                <a:gd name="connsiteX2" fmla="*/ 268284 w 268283"/>
                <a:gd name="connsiteY2" fmla="*/ 268284 h 268283"/>
                <a:gd name="connsiteX3" fmla="*/ 0 w 268283"/>
                <a:gd name="connsiteY3" fmla="*/ 268284 h 26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8283" h="268283">
                  <a:moveTo>
                    <a:pt x="0" y="0"/>
                  </a:moveTo>
                  <a:lnTo>
                    <a:pt x="268284" y="0"/>
                  </a:lnTo>
                  <a:lnTo>
                    <a:pt x="268284" y="268284"/>
                  </a:lnTo>
                  <a:lnTo>
                    <a:pt x="0" y="268284"/>
                  </a:lnTo>
                  <a:close/>
                </a:path>
              </a:pathLst>
            </a:custGeom>
            <a:ln/>
          </p:spPr>
        </p:pic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B5088D82-98BA-41DE-ACFE-F9BB209F2239}"/>
                </a:ext>
              </a:extLst>
            </p:cNvPr>
            <p:cNvSpPr/>
            <p:nvPr/>
          </p:nvSpPr>
          <p:spPr>
            <a:xfrm>
              <a:off x="7860837" y="5479901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492" y="117793"/>
                    <a:pt x="8803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72BDEECF-8E3E-45CC-91E4-4F2B44643458}"/>
                </a:ext>
              </a:extLst>
            </p:cNvPr>
            <p:cNvSpPr/>
            <p:nvPr/>
          </p:nvSpPr>
          <p:spPr>
            <a:xfrm>
              <a:off x="7906110" y="5525844"/>
              <a:ext cx="117374" cy="114021"/>
            </a:xfrm>
            <a:custGeom>
              <a:avLst/>
              <a:gdLst>
                <a:gd name="connsiteX0" fmla="*/ 6791 w 117374"/>
                <a:gd name="connsiteY0" fmla="*/ 115446 h 114020"/>
                <a:gd name="connsiteX1" fmla="*/ 1761 w 117374"/>
                <a:gd name="connsiteY1" fmla="*/ 110415 h 114020"/>
                <a:gd name="connsiteX2" fmla="*/ 1761 w 117374"/>
                <a:gd name="connsiteY2" fmla="*/ 102032 h 114020"/>
                <a:gd name="connsiteX3" fmla="*/ 103373 w 117374"/>
                <a:gd name="connsiteY3" fmla="*/ 1761 h 114020"/>
                <a:gd name="connsiteX4" fmla="*/ 111757 w 117374"/>
                <a:gd name="connsiteY4" fmla="*/ 1761 h 114020"/>
                <a:gd name="connsiteX5" fmla="*/ 116787 w 117374"/>
                <a:gd name="connsiteY5" fmla="*/ 6791 h 114020"/>
                <a:gd name="connsiteX6" fmla="*/ 116787 w 117374"/>
                <a:gd name="connsiteY6" fmla="*/ 15175 h 114020"/>
                <a:gd name="connsiteX7" fmla="*/ 15175 w 117374"/>
                <a:gd name="connsiteY7" fmla="*/ 115446 h 114020"/>
                <a:gd name="connsiteX8" fmla="*/ 6791 w 117374"/>
                <a:gd name="connsiteY8" fmla="*/ 115446 h 11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74" h="114020">
                  <a:moveTo>
                    <a:pt x="6791" y="115446"/>
                  </a:moveTo>
                  <a:lnTo>
                    <a:pt x="1761" y="110415"/>
                  </a:lnTo>
                  <a:cubicBezTo>
                    <a:pt x="-587" y="108068"/>
                    <a:pt x="-587" y="104379"/>
                    <a:pt x="1761" y="102032"/>
                  </a:cubicBezTo>
                  <a:lnTo>
                    <a:pt x="103373" y="1761"/>
                  </a:lnTo>
                  <a:cubicBezTo>
                    <a:pt x="105720" y="-587"/>
                    <a:pt x="109409" y="-587"/>
                    <a:pt x="111757" y="1761"/>
                  </a:cubicBezTo>
                  <a:lnTo>
                    <a:pt x="116787" y="6791"/>
                  </a:lnTo>
                  <a:cubicBezTo>
                    <a:pt x="119135" y="9138"/>
                    <a:pt x="119135" y="12827"/>
                    <a:pt x="116787" y="15175"/>
                  </a:cubicBezTo>
                  <a:lnTo>
                    <a:pt x="15175" y="115446"/>
                  </a:lnTo>
                  <a:cubicBezTo>
                    <a:pt x="12827" y="117793"/>
                    <a:pt x="9138" y="117793"/>
                    <a:pt x="6791" y="11544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964269E9-54C0-4297-9A3F-5760A490955B}"/>
                </a:ext>
              </a:extLst>
            </p:cNvPr>
            <p:cNvSpPr/>
            <p:nvPr/>
          </p:nvSpPr>
          <p:spPr>
            <a:xfrm>
              <a:off x="7883306" y="5558374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2064" y="56088"/>
                    <a:pt x="50387" y="56088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C7CD129D-8B57-46BA-B8F3-F3F6A023E04D}"/>
                </a:ext>
              </a:extLst>
            </p:cNvPr>
            <p:cNvSpPr/>
            <p:nvPr/>
          </p:nvSpPr>
          <p:spPr>
            <a:xfrm>
              <a:off x="7908793" y="5546636"/>
              <a:ext cx="53657" cy="53657"/>
            </a:xfrm>
            <a:custGeom>
              <a:avLst/>
              <a:gdLst>
                <a:gd name="connsiteX0" fmla="*/ 49381 w 53656"/>
                <a:gd name="connsiteY0" fmla="*/ 55082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381 w 53656"/>
                <a:gd name="connsiteY8" fmla="*/ 55082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381" y="55082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5753"/>
                    <a:pt x="50052" y="55753"/>
                    <a:pt x="49381" y="5508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F3B06A8-F3EF-4D1F-B482-229FF49D412E}"/>
                </a:ext>
              </a:extLst>
            </p:cNvPr>
            <p:cNvSpPr/>
            <p:nvPr/>
          </p:nvSpPr>
          <p:spPr>
            <a:xfrm>
              <a:off x="7930256" y="5525174"/>
              <a:ext cx="53657" cy="53657"/>
            </a:xfrm>
            <a:custGeom>
              <a:avLst/>
              <a:gdLst>
                <a:gd name="connsiteX0" fmla="*/ 49046 w 53656"/>
                <a:gd name="connsiteY0" fmla="*/ 55417 h 53656"/>
                <a:gd name="connsiteX1" fmla="*/ 755 w 53656"/>
                <a:gd name="connsiteY1" fmla="*/ 6120 h 53656"/>
                <a:gd name="connsiteX2" fmla="*/ 755 w 53656"/>
                <a:gd name="connsiteY2" fmla="*/ 2767 h 53656"/>
                <a:gd name="connsiteX3" fmla="*/ 2767 w 53656"/>
                <a:gd name="connsiteY3" fmla="*/ 755 h 53656"/>
                <a:gd name="connsiteX4" fmla="*/ 6120 w 53656"/>
                <a:gd name="connsiteY4" fmla="*/ 755 h 53656"/>
                <a:gd name="connsiteX5" fmla="*/ 54747 w 53656"/>
                <a:gd name="connsiteY5" fmla="*/ 49716 h 53656"/>
                <a:gd name="connsiteX6" fmla="*/ 54747 w 53656"/>
                <a:gd name="connsiteY6" fmla="*/ 53070 h 53656"/>
                <a:gd name="connsiteX7" fmla="*/ 52734 w 53656"/>
                <a:gd name="connsiteY7" fmla="*/ 55082 h 53656"/>
                <a:gd name="connsiteX8" fmla="*/ 49046 w 53656"/>
                <a:gd name="connsiteY8" fmla="*/ 55417 h 53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656" h="53656">
                  <a:moveTo>
                    <a:pt x="49046" y="55417"/>
                  </a:moveTo>
                  <a:lnTo>
                    <a:pt x="755" y="6120"/>
                  </a:lnTo>
                  <a:cubicBezTo>
                    <a:pt x="-252" y="5114"/>
                    <a:pt x="-252" y="3773"/>
                    <a:pt x="755" y="2767"/>
                  </a:cubicBezTo>
                  <a:lnTo>
                    <a:pt x="2767" y="755"/>
                  </a:lnTo>
                  <a:cubicBezTo>
                    <a:pt x="3773" y="-252"/>
                    <a:pt x="5114" y="-252"/>
                    <a:pt x="6120" y="755"/>
                  </a:cubicBezTo>
                  <a:lnTo>
                    <a:pt x="54747" y="49716"/>
                  </a:lnTo>
                  <a:cubicBezTo>
                    <a:pt x="55753" y="50722"/>
                    <a:pt x="55753" y="52064"/>
                    <a:pt x="54747" y="53070"/>
                  </a:cubicBezTo>
                  <a:lnTo>
                    <a:pt x="52734" y="55082"/>
                  </a:lnTo>
                  <a:cubicBezTo>
                    <a:pt x="51728" y="56088"/>
                    <a:pt x="50052" y="56088"/>
                    <a:pt x="49046" y="55417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937128E2-374E-4DF7-9B9C-D76EE4390B14}"/>
              </a:ext>
            </a:extLst>
          </p:cNvPr>
          <p:cNvGrpSpPr/>
          <p:nvPr/>
        </p:nvGrpSpPr>
        <p:grpSpPr>
          <a:xfrm rot="801005">
            <a:off x="9147437" y="3780192"/>
            <a:ext cx="6620244" cy="6620244"/>
            <a:chOff x="9078593" y="2831690"/>
            <a:chExt cx="6858000" cy="6858000"/>
          </a:xfrm>
        </p:grpSpPr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FC542ED5-CD78-4AA3-9941-957EC57D460E}"/>
                </a:ext>
              </a:extLst>
            </p:cNvPr>
            <p:cNvSpPr/>
            <p:nvPr/>
          </p:nvSpPr>
          <p:spPr>
            <a:xfrm>
              <a:off x="10845576" y="4597332"/>
              <a:ext cx="3276414" cy="3276414"/>
            </a:xfrm>
            <a:custGeom>
              <a:avLst/>
              <a:gdLst>
                <a:gd name="connsiteX0" fmla="*/ 3277085 w 3276413"/>
                <a:gd name="connsiteY0" fmla="*/ 1638542 h 3276413"/>
                <a:gd name="connsiteX1" fmla="*/ 1638543 w 3276413"/>
                <a:gd name="connsiteY1" fmla="*/ 3277084 h 3276413"/>
                <a:gd name="connsiteX2" fmla="*/ 0 w 3276413"/>
                <a:gd name="connsiteY2" fmla="*/ 1638542 h 3276413"/>
                <a:gd name="connsiteX3" fmla="*/ 1638543 w 3276413"/>
                <a:gd name="connsiteY3" fmla="*/ 0 h 3276413"/>
                <a:gd name="connsiteX4" fmla="*/ 3277085 w 3276413"/>
                <a:gd name="connsiteY4" fmla="*/ 1638542 h 327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6413" h="3276413">
                  <a:moveTo>
                    <a:pt x="3277085" y="1638542"/>
                  </a:moveTo>
                  <a:cubicBezTo>
                    <a:pt x="3277085" y="2543484"/>
                    <a:pt x="2543484" y="3277084"/>
                    <a:pt x="1638543" y="3277084"/>
                  </a:cubicBezTo>
                  <a:cubicBezTo>
                    <a:pt x="733601" y="3277084"/>
                    <a:pt x="0" y="2543484"/>
                    <a:pt x="0" y="1638542"/>
                  </a:cubicBezTo>
                  <a:cubicBezTo>
                    <a:pt x="0" y="733600"/>
                    <a:pt x="733601" y="0"/>
                    <a:pt x="1638543" y="0"/>
                  </a:cubicBezTo>
                  <a:cubicBezTo>
                    <a:pt x="2543484" y="0"/>
                    <a:pt x="3277085" y="733600"/>
                    <a:pt x="3277085" y="1638542"/>
                  </a:cubicBezTo>
                  <a:close/>
                </a:path>
              </a:pathLst>
            </a:custGeom>
            <a:solidFill>
              <a:srgbClr val="2C3590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3" name="图片 62">
              <a:extLst>
                <a:ext uri="{FF2B5EF4-FFF2-40B4-BE49-F238E27FC236}">
                  <a16:creationId xmlns:a16="http://schemas.microsoft.com/office/drawing/2014/main" id="{DC43F379-F0ED-4FB7-AABE-9A915C9C1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487082" y="4236825"/>
              <a:ext cx="4041022" cy="4044376"/>
            </a:xfrm>
            <a:custGeom>
              <a:avLst/>
              <a:gdLst>
                <a:gd name="connsiteX0" fmla="*/ 0 w 4041021"/>
                <a:gd name="connsiteY0" fmla="*/ 0 h 4044375"/>
                <a:gd name="connsiteX1" fmla="*/ 4041022 w 4041021"/>
                <a:gd name="connsiteY1" fmla="*/ 0 h 4044375"/>
                <a:gd name="connsiteX2" fmla="*/ 4041022 w 4041021"/>
                <a:gd name="connsiteY2" fmla="*/ 4044376 h 4044375"/>
                <a:gd name="connsiteX3" fmla="*/ 0 w 4041021"/>
                <a:gd name="connsiteY3" fmla="*/ 4044376 h 40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1021" h="4044375">
                  <a:moveTo>
                    <a:pt x="0" y="0"/>
                  </a:moveTo>
                  <a:lnTo>
                    <a:pt x="4041022" y="0"/>
                  </a:lnTo>
                  <a:lnTo>
                    <a:pt x="4041022" y="4044376"/>
                  </a:lnTo>
                  <a:lnTo>
                    <a:pt x="0" y="4044376"/>
                  </a:lnTo>
                  <a:close/>
                </a:path>
              </a:pathLst>
            </a:custGeom>
            <a:ln/>
          </p:spPr>
        </p:pic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C8CF6E57-928C-47C1-9B04-7AA79F0C9B8C}"/>
                </a:ext>
              </a:extLst>
            </p:cNvPr>
            <p:cNvSpPr/>
            <p:nvPr/>
          </p:nvSpPr>
          <p:spPr>
            <a:xfrm>
              <a:off x="10514246" y="4266337"/>
              <a:ext cx="3937062" cy="3937062"/>
            </a:xfrm>
            <a:custGeom>
              <a:avLst/>
              <a:gdLst>
                <a:gd name="connsiteX0" fmla="*/ 1969873 w 3937061"/>
                <a:gd name="connsiteY0" fmla="*/ 0 h 3937062"/>
                <a:gd name="connsiteX1" fmla="*/ 0 w 3937061"/>
                <a:gd name="connsiteY1" fmla="*/ 1969873 h 3937062"/>
                <a:gd name="connsiteX2" fmla="*/ 1969873 w 3937061"/>
                <a:gd name="connsiteY2" fmla="*/ 3939745 h 3937062"/>
                <a:gd name="connsiteX3" fmla="*/ 3939745 w 3937061"/>
                <a:gd name="connsiteY3" fmla="*/ 1969873 h 3937062"/>
                <a:gd name="connsiteX4" fmla="*/ 1969873 w 3937061"/>
                <a:gd name="connsiteY4" fmla="*/ 0 h 3937062"/>
                <a:gd name="connsiteX5" fmla="*/ 1969873 w 3937061"/>
                <a:gd name="connsiteY5" fmla="*/ 3608079 h 3937062"/>
                <a:gd name="connsiteX6" fmla="*/ 331330 w 3937061"/>
                <a:gd name="connsiteY6" fmla="*/ 1969537 h 3937062"/>
                <a:gd name="connsiteX7" fmla="*/ 1969873 w 3937061"/>
                <a:gd name="connsiteY7" fmla="*/ 330995 h 3937062"/>
                <a:gd name="connsiteX8" fmla="*/ 3608415 w 3937061"/>
                <a:gd name="connsiteY8" fmla="*/ 1969537 h 3937062"/>
                <a:gd name="connsiteX9" fmla="*/ 1969873 w 3937061"/>
                <a:gd name="connsiteY9" fmla="*/ 3608079 h 3937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37061" h="3937062">
                  <a:moveTo>
                    <a:pt x="1969873" y="0"/>
                  </a:moveTo>
                  <a:cubicBezTo>
                    <a:pt x="881982" y="0"/>
                    <a:pt x="0" y="881982"/>
                    <a:pt x="0" y="1969873"/>
                  </a:cubicBezTo>
                  <a:cubicBezTo>
                    <a:pt x="0" y="3057763"/>
                    <a:pt x="881982" y="3939745"/>
                    <a:pt x="1969873" y="3939745"/>
                  </a:cubicBezTo>
                  <a:cubicBezTo>
                    <a:pt x="3057763" y="3939745"/>
                    <a:pt x="3939745" y="3057763"/>
                    <a:pt x="3939745" y="1969873"/>
                  </a:cubicBezTo>
                  <a:cubicBezTo>
                    <a:pt x="3939745" y="881982"/>
                    <a:pt x="3057763" y="0"/>
                    <a:pt x="1969873" y="0"/>
                  </a:cubicBezTo>
                  <a:close/>
                  <a:moveTo>
                    <a:pt x="1969873" y="3608079"/>
                  </a:moveTo>
                  <a:cubicBezTo>
                    <a:pt x="1065086" y="3608079"/>
                    <a:pt x="331330" y="2874659"/>
                    <a:pt x="331330" y="1969537"/>
                  </a:cubicBezTo>
                  <a:cubicBezTo>
                    <a:pt x="331330" y="1064415"/>
                    <a:pt x="1064751" y="330995"/>
                    <a:pt x="1969873" y="330995"/>
                  </a:cubicBezTo>
                  <a:cubicBezTo>
                    <a:pt x="2874994" y="330995"/>
                    <a:pt x="3608415" y="1064415"/>
                    <a:pt x="3608415" y="1969537"/>
                  </a:cubicBezTo>
                  <a:cubicBezTo>
                    <a:pt x="3608415" y="2874659"/>
                    <a:pt x="2874659" y="3608079"/>
                    <a:pt x="1969873" y="3608079"/>
                  </a:cubicBezTo>
                  <a:close/>
                </a:path>
              </a:pathLst>
            </a:custGeom>
            <a:solidFill>
              <a:srgbClr val="0570BA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A4D018B9-7900-43A2-8604-46EAB530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185263" y="3938360"/>
              <a:ext cx="4644660" cy="4641307"/>
            </a:xfrm>
            <a:custGeom>
              <a:avLst/>
              <a:gdLst>
                <a:gd name="connsiteX0" fmla="*/ 0 w 4644659"/>
                <a:gd name="connsiteY0" fmla="*/ 0 h 4641306"/>
                <a:gd name="connsiteX1" fmla="*/ 4644660 w 4644659"/>
                <a:gd name="connsiteY1" fmla="*/ 0 h 4641306"/>
                <a:gd name="connsiteX2" fmla="*/ 4644660 w 4644659"/>
                <a:gd name="connsiteY2" fmla="*/ 4641307 h 4641306"/>
                <a:gd name="connsiteX3" fmla="*/ 0 w 4644659"/>
                <a:gd name="connsiteY3" fmla="*/ 4641307 h 464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659" h="4641306">
                  <a:moveTo>
                    <a:pt x="0" y="0"/>
                  </a:moveTo>
                  <a:lnTo>
                    <a:pt x="4644660" y="0"/>
                  </a:lnTo>
                  <a:lnTo>
                    <a:pt x="4644660" y="4641307"/>
                  </a:lnTo>
                  <a:lnTo>
                    <a:pt x="0" y="4641307"/>
                  </a:lnTo>
                  <a:close/>
                </a:path>
              </a:pathLst>
            </a:custGeom>
            <a:ln/>
          </p:spPr>
        </p:pic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AEC71D48-4B13-4E06-954F-A829C5F398CE}"/>
                </a:ext>
              </a:extLst>
            </p:cNvPr>
            <p:cNvSpPr/>
            <p:nvPr/>
          </p:nvSpPr>
          <p:spPr>
            <a:xfrm>
              <a:off x="10215445" y="3967200"/>
              <a:ext cx="4537346" cy="4533993"/>
            </a:xfrm>
            <a:custGeom>
              <a:avLst/>
              <a:gdLst>
                <a:gd name="connsiteX0" fmla="*/ 2268673 w 4537346"/>
                <a:gd name="connsiteY0" fmla="*/ 0 h 4533993"/>
                <a:gd name="connsiteX1" fmla="*/ 0 w 4537346"/>
                <a:gd name="connsiteY1" fmla="*/ 2268673 h 4533993"/>
                <a:gd name="connsiteX2" fmla="*/ 2268673 w 4537346"/>
                <a:gd name="connsiteY2" fmla="*/ 4537347 h 4533993"/>
                <a:gd name="connsiteX3" fmla="*/ 4537347 w 4537346"/>
                <a:gd name="connsiteY3" fmla="*/ 2268673 h 4533993"/>
                <a:gd name="connsiteX4" fmla="*/ 2268673 w 4537346"/>
                <a:gd name="connsiteY4" fmla="*/ 0 h 4533993"/>
                <a:gd name="connsiteX5" fmla="*/ 2268673 w 4537346"/>
                <a:gd name="connsiteY5" fmla="*/ 4238546 h 4533993"/>
                <a:gd name="connsiteX6" fmla="*/ 298801 w 4537346"/>
                <a:gd name="connsiteY6" fmla="*/ 2268673 h 4533993"/>
                <a:gd name="connsiteX7" fmla="*/ 2268673 w 4537346"/>
                <a:gd name="connsiteY7" fmla="*/ 298801 h 4533993"/>
                <a:gd name="connsiteX8" fmla="*/ 4238546 w 4537346"/>
                <a:gd name="connsiteY8" fmla="*/ 2268673 h 4533993"/>
                <a:gd name="connsiteX9" fmla="*/ 2268673 w 4537346"/>
                <a:gd name="connsiteY9" fmla="*/ 4238546 h 4533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7346" h="4533993">
                  <a:moveTo>
                    <a:pt x="2268673" y="0"/>
                  </a:moveTo>
                  <a:cubicBezTo>
                    <a:pt x="1015789" y="0"/>
                    <a:pt x="0" y="1015789"/>
                    <a:pt x="0" y="2268673"/>
                  </a:cubicBezTo>
                  <a:cubicBezTo>
                    <a:pt x="0" y="3521558"/>
                    <a:pt x="1015789" y="4537347"/>
                    <a:pt x="2268673" y="4537347"/>
                  </a:cubicBezTo>
                  <a:cubicBezTo>
                    <a:pt x="3521558" y="4537347"/>
                    <a:pt x="4537347" y="3521558"/>
                    <a:pt x="4537347" y="2268673"/>
                  </a:cubicBezTo>
                  <a:cubicBezTo>
                    <a:pt x="4537347" y="1015789"/>
                    <a:pt x="3521558" y="0"/>
                    <a:pt x="2268673" y="0"/>
                  </a:cubicBezTo>
                  <a:close/>
                  <a:moveTo>
                    <a:pt x="2268673" y="4238546"/>
                  </a:moveTo>
                  <a:cubicBezTo>
                    <a:pt x="1180783" y="4238546"/>
                    <a:pt x="298801" y="3356564"/>
                    <a:pt x="298801" y="2268673"/>
                  </a:cubicBezTo>
                  <a:cubicBezTo>
                    <a:pt x="298801" y="1180783"/>
                    <a:pt x="1180783" y="298801"/>
                    <a:pt x="2268673" y="298801"/>
                  </a:cubicBezTo>
                  <a:cubicBezTo>
                    <a:pt x="3356563" y="298801"/>
                    <a:pt x="4238546" y="1180783"/>
                    <a:pt x="4238546" y="2268673"/>
                  </a:cubicBezTo>
                  <a:cubicBezTo>
                    <a:pt x="4238546" y="3356564"/>
                    <a:pt x="3356563" y="4238546"/>
                    <a:pt x="2268673" y="4238546"/>
                  </a:cubicBezTo>
                  <a:close/>
                </a:path>
              </a:pathLst>
            </a:custGeom>
            <a:solidFill>
              <a:srgbClr val="22ADE4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7" name="图片 66">
              <a:extLst>
                <a:ext uri="{FF2B5EF4-FFF2-40B4-BE49-F238E27FC236}">
                  <a16:creationId xmlns:a16="http://schemas.microsoft.com/office/drawing/2014/main" id="{CB3F9B07-3080-4D0C-96AF-D2B59BB07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953869" y="3706965"/>
              <a:ext cx="5107449" cy="5107449"/>
            </a:xfrm>
            <a:custGeom>
              <a:avLst/>
              <a:gdLst>
                <a:gd name="connsiteX0" fmla="*/ 0 w 5107449"/>
                <a:gd name="connsiteY0" fmla="*/ 0 h 5107449"/>
                <a:gd name="connsiteX1" fmla="*/ 5107449 w 5107449"/>
                <a:gd name="connsiteY1" fmla="*/ 0 h 5107449"/>
                <a:gd name="connsiteX2" fmla="*/ 5107449 w 5107449"/>
                <a:gd name="connsiteY2" fmla="*/ 5107450 h 5107449"/>
                <a:gd name="connsiteX3" fmla="*/ 0 w 5107449"/>
                <a:gd name="connsiteY3" fmla="*/ 5107450 h 5107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07449" h="5107449">
                  <a:moveTo>
                    <a:pt x="0" y="0"/>
                  </a:moveTo>
                  <a:lnTo>
                    <a:pt x="5107449" y="0"/>
                  </a:lnTo>
                  <a:lnTo>
                    <a:pt x="5107449" y="5107450"/>
                  </a:lnTo>
                  <a:lnTo>
                    <a:pt x="0" y="5107450"/>
                  </a:lnTo>
                  <a:close/>
                </a:path>
              </a:pathLst>
            </a:custGeom>
            <a:ln/>
          </p:spPr>
        </p:pic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F665708A-C61D-42CC-B4EE-FA04BC2398EE}"/>
                </a:ext>
              </a:extLst>
            </p:cNvPr>
            <p:cNvSpPr/>
            <p:nvPr/>
          </p:nvSpPr>
          <p:spPr>
            <a:xfrm>
              <a:off x="9982038" y="3733794"/>
              <a:ext cx="5003489" cy="5003489"/>
            </a:xfrm>
            <a:custGeom>
              <a:avLst/>
              <a:gdLst>
                <a:gd name="connsiteX0" fmla="*/ 2502080 w 5003489"/>
                <a:gd name="connsiteY0" fmla="*/ 0 h 5003489"/>
                <a:gd name="connsiteX1" fmla="*/ 0 w 5003489"/>
                <a:gd name="connsiteY1" fmla="*/ 2502080 h 5003489"/>
                <a:gd name="connsiteX2" fmla="*/ 2502080 w 5003489"/>
                <a:gd name="connsiteY2" fmla="*/ 5004160 h 5003489"/>
                <a:gd name="connsiteX3" fmla="*/ 5004160 w 5003489"/>
                <a:gd name="connsiteY3" fmla="*/ 2502080 h 5003489"/>
                <a:gd name="connsiteX4" fmla="*/ 2502080 w 5003489"/>
                <a:gd name="connsiteY4" fmla="*/ 0 h 5003489"/>
                <a:gd name="connsiteX5" fmla="*/ 2502080 w 5003489"/>
                <a:gd name="connsiteY5" fmla="*/ 4771089 h 5003489"/>
                <a:gd name="connsiteX6" fmla="*/ 233407 w 5003489"/>
                <a:gd name="connsiteY6" fmla="*/ 2502416 h 5003489"/>
                <a:gd name="connsiteX7" fmla="*/ 2502080 w 5003489"/>
                <a:gd name="connsiteY7" fmla="*/ 233742 h 5003489"/>
                <a:gd name="connsiteX8" fmla="*/ 4770753 w 5003489"/>
                <a:gd name="connsiteY8" fmla="*/ 2502080 h 5003489"/>
                <a:gd name="connsiteX9" fmla="*/ 2502080 w 5003489"/>
                <a:gd name="connsiteY9" fmla="*/ 4771089 h 5003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003489" h="5003489">
                  <a:moveTo>
                    <a:pt x="2502080" y="0"/>
                  </a:moveTo>
                  <a:cubicBezTo>
                    <a:pt x="1120084" y="0"/>
                    <a:pt x="0" y="1120084"/>
                    <a:pt x="0" y="2502080"/>
                  </a:cubicBezTo>
                  <a:cubicBezTo>
                    <a:pt x="0" y="3884076"/>
                    <a:pt x="1120084" y="5004160"/>
                    <a:pt x="2502080" y="5004160"/>
                  </a:cubicBezTo>
                  <a:cubicBezTo>
                    <a:pt x="3884076" y="5004160"/>
                    <a:pt x="5004160" y="3884076"/>
                    <a:pt x="5004160" y="2502080"/>
                  </a:cubicBezTo>
                  <a:cubicBezTo>
                    <a:pt x="5004160" y="1120084"/>
                    <a:pt x="3884076" y="0"/>
                    <a:pt x="2502080" y="0"/>
                  </a:cubicBezTo>
                  <a:close/>
                  <a:moveTo>
                    <a:pt x="2502080" y="4771089"/>
                  </a:moveTo>
                  <a:cubicBezTo>
                    <a:pt x="1249196" y="4771089"/>
                    <a:pt x="233407" y="3755300"/>
                    <a:pt x="233407" y="2502416"/>
                  </a:cubicBezTo>
                  <a:cubicBezTo>
                    <a:pt x="233407" y="1249531"/>
                    <a:pt x="1249196" y="233742"/>
                    <a:pt x="2502080" y="233742"/>
                  </a:cubicBezTo>
                  <a:cubicBezTo>
                    <a:pt x="3754964" y="233742"/>
                    <a:pt x="4770753" y="1249196"/>
                    <a:pt x="4770753" y="2502080"/>
                  </a:cubicBezTo>
                  <a:cubicBezTo>
                    <a:pt x="4770753" y="3754965"/>
                    <a:pt x="3754964" y="4771089"/>
                    <a:pt x="2502080" y="4771089"/>
                  </a:cubicBezTo>
                  <a:close/>
                </a:path>
              </a:pathLst>
            </a:custGeom>
            <a:solidFill>
              <a:srgbClr val="28B473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id="{FA24D3A2-91EB-4928-B366-8C620BDD8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692292" y="3445389"/>
              <a:ext cx="5630602" cy="5627249"/>
            </a:xfrm>
            <a:custGeom>
              <a:avLst/>
              <a:gdLst>
                <a:gd name="connsiteX0" fmla="*/ 0 w 5630602"/>
                <a:gd name="connsiteY0" fmla="*/ 0 h 5627248"/>
                <a:gd name="connsiteX1" fmla="*/ 5630602 w 5630602"/>
                <a:gd name="connsiteY1" fmla="*/ 0 h 5627248"/>
                <a:gd name="connsiteX2" fmla="*/ 5630602 w 5630602"/>
                <a:gd name="connsiteY2" fmla="*/ 5627249 h 5627248"/>
                <a:gd name="connsiteX3" fmla="*/ 0 w 5630602"/>
                <a:gd name="connsiteY3" fmla="*/ 5627249 h 562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30602" h="5627248">
                  <a:moveTo>
                    <a:pt x="0" y="0"/>
                  </a:moveTo>
                  <a:lnTo>
                    <a:pt x="5630602" y="0"/>
                  </a:lnTo>
                  <a:lnTo>
                    <a:pt x="5630602" y="5627249"/>
                  </a:lnTo>
                  <a:lnTo>
                    <a:pt x="0" y="5627249"/>
                  </a:lnTo>
                  <a:close/>
                </a:path>
              </a:pathLst>
            </a:custGeom>
            <a:ln/>
          </p:spPr>
        </p:pic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2582FBBC-A843-4088-AC9D-D7325A7FBDD5}"/>
                </a:ext>
              </a:extLst>
            </p:cNvPr>
            <p:cNvSpPr/>
            <p:nvPr/>
          </p:nvSpPr>
          <p:spPr>
            <a:xfrm>
              <a:off x="9721803" y="3473559"/>
              <a:ext cx="5523289" cy="5523289"/>
            </a:xfrm>
            <a:custGeom>
              <a:avLst/>
              <a:gdLst>
                <a:gd name="connsiteX0" fmla="*/ 2762315 w 5523288"/>
                <a:gd name="connsiteY0" fmla="*/ 0 h 5523288"/>
                <a:gd name="connsiteX1" fmla="*/ 0 w 5523288"/>
                <a:gd name="connsiteY1" fmla="*/ 2762315 h 5523288"/>
                <a:gd name="connsiteX2" fmla="*/ 2762315 w 5523288"/>
                <a:gd name="connsiteY2" fmla="*/ 5524631 h 5523288"/>
                <a:gd name="connsiteX3" fmla="*/ 5524630 w 5523288"/>
                <a:gd name="connsiteY3" fmla="*/ 2762315 h 5523288"/>
                <a:gd name="connsiteX4" fmla="*/ 2762315 w 5523288"/>
                <a:gd name="connsiteY4" fmla="*/ 0 h 5523288"/>
                <a:gd name="connsiteX5" fmla="*/ 2762315 w 5523288"/>
                <a:gd name="connsiteY5" fmla="*/ 5264395 h 5523288"/>
                <a:gd name="connsiteX6" fmla="*/ 260235 w 5523288"/>
                <a:gd name="connsiteY6" fmla="*/ 2762315 h 5523288"/>
                <a:gd name="connsiteX7" fmla="*/ 2762315 w 5523288"/>
                <a:gd name="connsiteY7" fmla="*/ 260235 h 5523288"/>
                <a:gd name="connsiteX8" fmla="*/ 5264396 w 5523288"/>
                <a:gd name="connsiteY8" fmla="*/ 2762315 h 5523288"/>
                <a:gd name="connsiteX9" fmla="*/ 2762315 w 5523288"/>
                <a:gd name="connsiteY9" fmla="*/ 5264395 h 5523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23288" h="5523288">
                  <a:moveTo>
                    <a:pt x="2762315" y="0"/>
                  </a:moveTo>
                  <a:cubicBezTo>
                    <a:pt x="1236787" y="0"/>
                    <a:pt x="0" y="1236788"/>
                    <a:pt x="0" y="2762315"/>
                  </a:cubicBezTo>
                  <a:cubicBezTo>
                    <a:pt x="0" y="4287843"/>
                    <a:pt x="1236787" y="5524631"/>
                    <a:pt x="2762315" y="5524631"/>
                  </a:cubicBezTo>
                  <a:cubicBezTo>
                    <a:pt x="4287843" y="5524631"/>
                    <a:pt x="5524630" y="4287843"/>
                    <a:pt x="5524630" y="2762315"/>
                  </a:cubicBezTo>
                  <a:cubicBezTo>
                    <a:pt x="5524630" y="1236788"/>
                    <a:pt x="4287843" y="0"/>
                    <a:pt x="2762315" y="0"/>
                  </a:cubicBezTo>
                  <a:close/>
                  <a:moveTo>
                    <a:pt x="2762315" y="5264395"/>
                  </a:moveTo>
                  <a:cubicBezTo>
                    <a:pt x="1380319" y="5264395"/>
                    <a:pt x="260235" y="4144311"/>
                    <a:pt x="260235" y="2762315"/>
                  </a:cubicBezTo>
                  <a:cubicBezTo>
                    <a:pt x="260235" y="1380319"/>
                    <a:pt x="1380319" y="260235"/>
                    <a:pt x="2762315" y="260235"/>
                  </a:cubicBezTo>
                  <a:cubicBezTo>
                    <a:pt x="4144312" y="260235"/>
                    <a:pt x="5264396" y="1380319"/>
                    <a:pt x="5264396" y="2762315"/>
                  </a:cubicBezTo>
                  <a:cubicBezTo>
                    <a:pt x="5264396" y="4144311"/>
                    <a:pt x="4144312" y="5264395"/>
                    <a:pt x="2762315" y="5264395"/>
                  </a:cubicBezTo>
                  <a:close/>
                </a:path>
              </a:pathLst>
            </a:custGeom>
            <a:solidFill>
              <a:srgbClr val="F6ED26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1" name="图片 70">
              <a:extLst>
                <a:ext uri="{FF2B5EF4-FFF2-40B4-BE49-F238E27FC236}">
                  <a16:creationId xmlns:a16="http://schemas.microsoft.com/office/drawing/2014/main" id="{BA73F80C-6B61-41B8-BA26-9A93602BC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00534" y="3150277"/>
              <a:ext cx="6220826" cy="6220826"/>
            </a:xfrm>
            <a:custGeom>
              <a:avLst/>
              <a:gdLst>
                <a:gd name="connsiteX0" fmla="*/ 0 w 6220826"/>
                <a:gd name="connsiteY0" fmla="*/ 0 h 6220826"/>
                <a:gd name="connsiteX1" fmla="*/ 6220826 w 6220826"/>
                <a:gd name="connsiteY1" fmla="*/ 0 h 6220826"/>
                <a:gd name="connsiteX2" fmla="*/ 6220826 w 6220826"/>
                <a:gd name="connsiteY2" fmla="*/ 6220827 h 6220826"/>
                <a:gd name="connsiteX3" fmla="*/ 0 w 6220826"/>
                <a:gd name="connsiteY3" fmla="*/ 6220827 h 62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0826" h="6220826">
                  <a:moveTo>
                    <a:pt x="0" y="0"/>
                  </a:moveTo>
                  <a:lnTo>
                    <a:pt x="6220826" y="0"/>
                  </a:lnTo>
                  <a:lnTo>
                    <a:pt x="6220826" y="6220827"/>
                  </a:lnTo>
                  <a:lnTo>
                    <a:pt x="0" y="6220827"/>
                  </a:lnTo>
                  <a:close/>
                </a:path>
              </a:pathLst>
            </a:custGeom>
            <a:ln/>
          </p:spPr>
        </p:pic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7E05A76C-C84C-4041-ACED-D931FE6BD417}"/>
                </a:ext>
              </a:extLst>
            </p:cNvPr>
            <p:cNvSpPr/>
            <p:nvPr/>
          </p:nvSpPr>
          <p:spPr>
            <a:xfrm>
              <a:off x="9429374" y="3177776"/>
              <a:ext cx="6113513" cy="6113513"/>
            </a:xfrm>
            <a:custGeom>
              <a:avLst/>
              <a:gdLst>
                <a:gd name="connsiteX0" fmla="*/ 3058098 w 6113512"/>
                <a:gd name="connsiteY0" fmla="*/ 0 h 6113512"/>
                <a:gd name="connsiteX1" fmla="*/ 0 w 6113512"/>
                <a:gd name="connsiteY1" fmla="*/ 3058098 h 6113512"/>
                <a:gd name="connsiteX2" fmla="*/ 3058098 w 6113512"/>
                <a:gd name="connsiteY2" fmla="*/ 6116196 h 6113512"/>
                <a:gd name="connsiteX3" fmla="*/ 6116196 w 6113512"/>
                <a:gd name="connsiteY3" fmla="*/ 3058098 h 6113512"/>
                <a:gd name="connsiteX4" fmla="*/ 3058098 w 6113512"/>
                <a:gd name="connsiteY4" fmla="*/ 0 h 6113512"/>
                <a:gd name="connsiteX5" fmla="*/ 3058098 w 6113512"/>
                <a:gd name="connsiteY5" fmla="*/ 5820414 h 6113512"/>
                <a:gd name="connsiteX6" fmla="*/ 295783 w 6113512"/>
                <a:gd name="connsiteY6" fmla="*/ 3058098 h 6113512"/>
                <a:gd name="connsiteX7" fmla="*/ 3058098 w 6113512"/>
                <a:gd name="connsiteY7" fmla="*/ 295783 h 6113512"/>
                <a:gd name="connsiteX8" fmla="*/ 5820413 w 6113512"/>
                <a:gd name="connsiteY8" fmla="*/ 3058098 h 6113512"/>
                <a:gd name="connsiteX9" fmla="*/ 3058098 w 6113512"/>
                <a:gd name="connsiteY9" fmla="*/ 5820414 h 6113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3512" h="6113512">
                  <a:moveTo>
                    <a:pt x="3058098" y="0"/>
                  </a:moveTo>
                  <a:cubicBezTo>
                    <a:pt x="1369253" y="0"/>
                    <a:pt x="0" y="1369253"/>
                    <a:pt x="0" y="3058098"/>
                  </a:cubicBezTo>
                  <a:cubicBezTo>
                    <a:pt x="0" y="4746943"/>
                    <a:pt x="1369253" y="6116196"/>
                    <a:pt x="3058098" y="6116196"/>
                  </a:cubicBezTo>
                  <a:cubicBezTo>
                    <a:pt x="4746944" y="6116196"/>
                    <a:pt x="6116196" y="4746943"/>
                    <a:pt x="6116196" y="3058098"/>
                  </a:cubicBezTo>
                  <a:cubicBezTo>
                    <a:pt x="6116196" y="1369253"/>
                    <a:pt x="4746944" y="0"/>
                    <a:pt x="3058098" y="0"/>
                  </a:cubicBezTo>
                  <a:close/>
                  <a:moveTo>
                    <a:pt x="3058098" y="5820414"/>
                  </a:moveTo>
                  <a:cubicBezTo>
                    <a:pt x="1532570" y="5820414"/>
                    <a:pt x="295783" y="4583626"/>
                    <a:pt x="295783" y="3058098"/>
                  </a:cubicBezTo>
                  <a:cubicBezTo>
                    <a:pt x="295783" y="1532570"/>
                    <a:pt x="1532570" y="295783"/>
                    <a:pt x="3058098" y="295783"/>
                  </a:cubicBezTo>
                  <a:cubicBezTo>
                    <a:pt x="4583625" y="295783"/>
                    <a:pt x="5820413" y="1532570"/>
                    <a:pt x="5820413" y="3058098"/>
                  </a:cubicBezTo>
                  <a:cubicBezTo>
                    <a:pt x="5820413" y="4583626"/>
                    <a:pt x="4583625" y="5820414"/>
                    <a:pt x="3058098" y="5820414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3" name="图片 72">
              <a:extLst>
                <a:ext uri="{FF2B5EF4-FFF2-40B4-BE49-F238E27FC236}">
                  <a16:creationId xmlns:a16="http://schemas.microsoft.com/office/drawing/2014/main" id="{D5FEFF0B-D92C-4334-A571-13AAED9FC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78593" y="2831690"/>
              <a:ext cx="6858000" cy="6858000"/>
            </a:xfrm>
            <a:custGeom>
              <a:avLst/>
              <a:gdLst>
                <a:gd name="connsiteX0" fmla="*/ 0 w 6857999"/>
                <a:gd name="connsiteY0" fmla="*/ 0 h 6858000"/>
                <a:gd name="connsiteX1" fmla="*/ 6858000 w 6857999"/>
                <a:gd name="connsiteY1" fmla="*/ 0 h 6858000"/>
                <a:gd name="connsiteX2" fmla="*/ 6858000 w 6857999"/>
                <a:gd name="connsiteY2" fmla="*/ 6858000 h 6858000"/>
                <a:gd name="connsiteX3" fmla="*/ 0 w 685799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57999" h="6858000">
                  <a:moveTo>
                    <a:pt x="0" y="0"/>
                  </a:moveTo>
                  <a:lnTo>
                    <a:pt x="6858000" y="0"/>
                  </a:lnTo>
                  <a:lnTo>
                    <a:pt x="6858000" y="6858000"/>
                  </a:lnTo>
                  <a:lnTo>
                    <a:pt x="0" y="6858000"/>
                  </a:lnTo>
                  <a:close/>
                </a:path>
              </a:pathLst>
            </a:custGeom>
            <a:ln/>
          </p:spPr>
        </p:pic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1570D742-C565-494C-BDF7-1FAC394A91CB}"/>
                </a:ext>
              </a:extLst>
            </p:cNvPr>
            <p:cNvSpPr/>
            <p:nvPr/>
          </p:nvSpPr>
          <p:spPr>
            <a:xfrm>
              <a:off x="9106763" y="2858518"/>
              <a:ext cx="6754040" cy="6754040"/>
            </a:xfrm>
            <a:custGeom>
              <a:avLst/>
              <a:gdLst>
                <a:gd name="connsiteX0" fmla="*/ 3377355 w 6754039"/>
                <a:gd name="connsiteY0" fmla="*/ 0 h 6754040"/>
                <a:gd name="connsiteX1" fmla="*/ 0 w 6754039"/>
                <a:gd name="connsiteY1" fmla="*/ 3377355 h 6754040"/>
                <a:gd name="connsiteX2" fmla="*/ 3377355 w 6754039"/>
                <a:gd name="connsiteY2" fmla="*/ 6754711 h 6754040"/>
                <a:gd name="connsiteX3" fmla="*/ 6754711 w 6754039"/>
                <a:gd name="connsiteY3" fmla="*/ 3377355 h 6754040"/>
                <a:gd name="connsiteX4" fmla="*/ 3377355 w 6754039"/>
                <a:gd name="connsiteY4" fmla="*/ 0 h 6754040"/>
                <a:gd name="connsiteX5" fmla="*/ 3377355 w 6754039"/>
                <a:gd name="connsiteY5" fmla="*/ 6435454 h 6754040"/>
                <a:gd name="connsiteX6" fmla="*/ 319257 w 6754039"/>
                <a:gd name="connsiteY6" fmla="*/ 3377355 h 6754040"/>
                <a:gd name="connsiteX7" fmla="*/ 3377355 w 6754039"/>
                <a:gd name="connsiteY7" fmla="*/ 319258 h 6754040"/>
                <a:gd name="connsiteX8" fmla="*/ 6435453 w 6754039"/>
                <a:gd name="connsiteY8" fmla="*/ 3377355 h 6754040"/>
                <a:gd name="connsiteX9" fmla="*/ 3377355 w 6754039"/>
                <a:gd name="connsiteY9" fmla="*/ 6435454 h 67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54039" h="6754040">
                  <a:moveTo>
                    <a:pt x="3377355" y="0"/>
                  </a:moveTo>
                  <a:cubicBezTo>
                    <a:pt x="1512114" y="0"/>
                    <a:pt x="0" y="1512114"/>
                    <a:pt x="0" y="3377355"/>
                  </a:cubicBezTo>
                  <a:cubicBezTo>
                    <a:pt x="0" y="5242598"/>
                    <a:pt x="1512114" y="6754711"/>
                    <a:pt x="3377355" y="6754711"/>
                  </a:cubicBezTo>
                  <a:cubicBezTo>
                    <a:pt x="5242597" y="6754711"/>
                    <a:pt x="6754711" y="5242598"/>
                    <a:pt x="6754711" y="3377355"/>
                  </a:cubicBezTo>
                  <a:cubicBezTo>
                    <a:pt x="6754711" y="1512114"/>
                    <a:pt x="5242597" y="0"/>
                    <a:pt x="3377355" y="0"/>
                  </a:cubicBezTo>
                  <a:close/>
                  <a:moveTo>
                    <a:pt x="3377355" y="6435454"/>
                  </a:moveTo>
                  <a:cubicBezTo>
                    <a:pt x="1688510" y="6435454"/>
                    <a:pt x="319257" y="5066201"/>
                    <a:pt x="319257" y="3377355"/>
                  </a:cubicBezTo>
                  <a:cubicBezTo>
                    <a:pt x="319257" y="1688510"/>
                    <a:pt x="1688510" y="319258"/>
                    <a:pt x="3377355" y="319258"/>
                  </a:cubicBezTo>
                  <a:cubicBezTo>
                    <a:pt x="5066201" y="319258"/>
                    <a:pt x="6435453" y="1688510"/>
                    <a:pt x="6435453" y="3377355"/>
                  </a:cubicBezTo>
                  <a:cubicBezTo>
                    <a:pt x="6435453" y="5066201"/>
                    <a:pt x="5066201" y="6435454"/>
                    <a:pt x="3377355" y="6435454"/>
                  </a:cubicBezTo>
                  <a:close/>
                </a:path>
              </a:pathLst>
            </a:custGeom>
            <a:solidFill>
              <a:srgbClr val="C3252E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E1F684C5-0373-4BF5-8E18-0437E738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9631928" y="2858518"/>
              <a:ext cx="1056367" cy="1126791"/>
            </a:xfrm>
            <a:custGeom>
              <a:avLst/>
              <a:gdLst>
                <a:gd name="connsiteX0" fmla="*/ 0 w 1056366"/>
                <a:gd name="connsiteY0" fmla="*/ 0 h 1126791"/>
                <a:gd name="connsiteX1" fmla="*/ 1056367 w 1056366"/>
                <a:gd name="connsiteY1" fmla="*/ 0 h 1126791"/>
                <a:gd name="connsiteX2" fmla="*/ 1056367 w 1056366"/>
                <a:gd name="connsiteY2" fmla="*/ 1126791 h 1126791"/>
                <a:gd name="connsiteX3" fmla="*/ 0 w 1056366"/>
                <a:gd name="connsiteY3" fmla="*/ 1126791 h 1126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366" h="1126791">
                  <a:moveTo>
                    <a:pt x="0" y="0"/>
                  </a:moveTo>
                  <a:lnTo>
                    <a:pt x="1056367" y="0"/>
                  </a:lnTo>
                  <a:lnTo>
                    <a:pt x="1056367" y="1126791"/>
                  </a:lnTo>
                  <a:lnTo>
                    <a:pt x="0" y="1126791"/>
                  </a:lnTo>
                  <a:close/>
                </a:path>
              </a:pathLst>
            </a:custGeom>
            <a:ln/>
          </p:spPr>
        </p:pic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BCEB0F87-F389-4417-8948-716ED82C0EE7}"/>
                </a:ext>
              </a:extLst>
            </p:cNvPr>
            <p:cNvSpPr/>
            <p:nvPr/>
          </p:nvSpPr>
          <p:spPr>
            <a:xfrm>
              <a:off x="9660192" y="3129914"/>
              <a:ext cx="640527" cy="781376"/>
            </a:xfrm>
            <a:custGeom>
              <a:avLst/>
              <a:gdLst>
                <a:gd name="connsiteX0" fmla="*/ 626348 w 640527"/>
                <a:gd name="connsiteY0" fmla="*/ 752106 h 781376"/>
                <a:gd name="connsiteX1" fmla="*/ 599855 w 640527"/>
                <a:gd name="connsiteY1" fmla="*/ 772898 h 781376"/>
                <a:gd name="connsiteX2" fmla="*/ 543180 w 640527"/>
                <a:gd name="connsiteY2" fmla="*/ 766191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391 w 640527"/>
                <a:gd name="connsiteY7" fmla="*/ 695431 h 781376"/>
                <a:gd name="connsiteX8" fmla="*/ 626348 w 640527"/>
                <a:gd name="connsiteY8" fmla="*/ 752106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106"/>
                  </a:moveTo>
                  <a:lnTo>
                    <a:pt x="599855" y="772898"/>
                  </a:lnTo>
                  <a:cubicBezTo>
                    <a:pt x="582417" y="786648"/>
                    <a:pt x="556930" y="783629"/>
                    <a:pt x="543180" y="766191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391" y="695431"/>
                  </a:lnTo>
                  <a:cubicBezTo>
                    <a:pt x="646805" y="713205"/>
                    <a:pt x="643787" y="738357"/>
                    <a:pt x="626348" y="752106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BFA1E6A3-2632-41CD-80AA-5997E12D69BE}"/>
                </a:ext>
              </a:extLst>
            </p:cNvPr>
            <p:cNvSpPr/>
            <p:nvPr/>
          </p:nvSpPr>
          <p:spPr>
            <a:xfrm>
              <a:off x="9971401" y="2885105"/>
              <a:ext cx="640527" cy="781376"/>
            </a:xfrm>
            <a:custGeom>
              <a:avLst/>
              <a:gdLst>
                <a:gd name="connsiteX0" fmla="*/ 626348 w 640527"/>
                <a:gd name="connsiteY0" fmla="*/ 752442 h 781376"/>
                <a:gd name="connsiteX1" fmla="*/ 599855 w 640527"/>
                <a:gd name="connsiteY1" fmla="*/ 773233 h 781376"/>
                <a:gd name="connsiteX2" fmla="*/ 543180 w 640527"/>
                <a:gd name="connsiteY2" fmla="*/ 766526 h 781376"/>
                <a:gd name="connsiteX3" fmla="*/ 8625 w 640527"/>
                <a:gd name="connsiteY3" fmla="*/ 86092 h 781376"/>
                <a:gd name="connsiteX4" fmla="*/ 15332 w 640527"/>
                <a:gd name="connsiteY4" fmla="*/ 29417 h 781376"/>
                <a:gd name="connsiteX5" fmla="*/ 41825 w 640527"/>
                <a:gd name="connsiteY5" fmla="*/ 8625 h 781376"/>
                <a:gd name="connsiteX6" fmla="*/ 98500 w 640527"/>
                <a:gd name="connsiteY6" fmla="*/ 15332 h 781376"/>
                <a:gd name="connsiteX7" fmla="*/ 633055 w 640527"/>
                <a:gd name="connsiteY7" fmla="*/ 695767 h 781376"/>
                <a:gd name="connsiteX8" fmla="*/ 626348 w 640527"/>
                <a:gd name="connsiteY8" fmla="*/ 752442 h 781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27" h="781376">
                  <a:moveTo>
                    <a:pt x="626348" y="752442"/>
                  </a:moveTo>
                  <a:lnTo>
                    <a:pt x="599855" y="773233"/>
                  </a:lnTo>
                  <a:cubicBezTo>
                    <a:pt x="582417" y="786983"/>
                    <a:pt x="556930" y="783965"/>
                    <a:pt x="543180" y="766526"/>
                  </a:cubicBezTo>
                  <a:lnTo>
                    <a:pt x="8625" y="86092"/>
                  </a:lnTo>
                  <a:cubicBezTo>
                    <a:pt x="-5124" y="68654"/>
                    <a:pt x="-2106" y="43167"/>
                    <a:pt x="15332" y="29417"/>
                  </a:cubicBezTo>
                  <a:lnTo>
                    <a:pt x="41825" y="8625"/>
                  </a:lnTo>
                  <a:cubicBezTo>
                    <a:pt x="59264" y="-5124"/>
                    <a:pt x="84751" y="-2106"/>
                    <a:pt x="98500" y="15332"/>
                  </a:cubicBezTo>
                  <a:lnTo>
                    <a:pt x="633055" y="695767"/>
                  </a:lnTo>
                  <a:cubicBezTo>
                    <a:pt x="646805" y="713205"/>
                    <a:pt x="643786" y="738692"/>
                    <a:pt x="626348" y="752442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D480F066-23C0-4E33-8D5D-7D23BD3ACC61}"/>
                </a:ext>
              </a:extLst>
            </p:cNvPr>
            <p:cNvSpPr/>
            <p:nvPr/>
          </p:nvSpPr>
          <p:spPr>
            <a:xfrm>
              <a:off x="10080594" y="3457087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0FAF1835-90B9-4443-9EA9-79412E6D8E51}"/>
                </a:ext>
              </a:extLst>
            </p:cNvPr>
            <p:cNvSpPr/>
            <p:nvPr/>
          </p:nvSpPr>
          <p:spPr>
            <a:xfrm>
              <a:off x="10025931" y="3295111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3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4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3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4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925BB6E-26BF-42D7-BED7-FA956AE88F78}"/>
                </a:ext>
              </a:extLst>
            </p:cNvPr>
            <p:cNvSpPr/>
            <p:nvPr/>
          </p:nvSpPr>
          <p:spPr>
            <a:xfrm>
              <a:off x="9911910" y="3150238"/>
              <a:ext cx="365536" cy="295112"/>
            </a:xfrm>
            <a:custGeom>
              <a:avLst/>
              <a:gdLst>
                <a:gd name="connsiteX0" fmla="*/ 356856 w 365536"/>
                <a:gd name="connsiteY0" fmla="*/ 41958 h 295111"/>
                <a:gd name="connsiteX1" fmla="*/ 37934 w 365536"/>
                <a:gd name="connsiteY1" fmla="*/ 292804 h 295111"/>
                <a:gd name="connsiteX2" fmla="*/ 5069 w 365536"/>
                <a:gd name="connsiteY2" fmla="*/ 288779 h 295111"/>
                <a:gd name="connsiteX3" fmla="*/ 5069 w 365536"/>
                <a:gd name="connsiteY3" fmla="*/ 288779 h 295111"/>
                <a:gd name="connsiteX4" fmla="*/ 9094 w 365536"/>
                <a:gd name="connsiteY4" fmla="*/ 255915 h 295111"/>
                <a:gd name="connsiteX5" fmla="*/ 328016 w 365536"/>
                <a:gd name="connsiteY5" fmla="*/ 5069 h 295111"/>
                <a:gd name="connsiteX6" fmla="*/ 360880 w 365536"/>
                <a:gd name="connsiteY6" fmla="*/ 9094 h 295111"/>
                <a:gd name="connsiteX7" fmla="*/ 360880 w 365536"/>
                <a:gd name="connsiteY7" fmla="*/ 9094 h 295111"/>
                <a:gd name="connsiteX8" fmla="*/ 356856 w 365536"/>
                <a:gd name="connsiteY8" fmla="*/ 41958 h 295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5536" h="295111">
                  <a:moveTo>
                    <a:pt x="356856" y="41958"/>
                  </a:moveTo>
                  <a:lnTo>
                    <a:pt x="37934" y="292804"/>
                  </a:lnTo>
                  <a:cubicBezTo>
                    <a:pt x="27873" y="300852"/>
                    <a:pt x="13118" y="299175"/>
                    <a:pt x="5069" y="288779"/>
                  </a:cubicBezTo>
                  <a:lnTo>
                    <a:pt x="5069" y="288779"/>
                  </a:lnTo>
                  <a:cubicBezTo>
                    <a:pt x="-2979" y="278719"/>
                    <a:pt x="-1302" y="263963"/>
                    <a:pt x="9094" y="255915"/>
                  </a:cubicBezTo>
                  <a:lnTo>
                    <a:pt x="328016" y="5069"/>
                  </a:lnTo>
                  <a:cubicBezTo>
                    <a:pt x="338076" y="-2979"/>
                    <a:pt x="352832" y="-1302"/>
                    <a:pt x="360880" y="9094"/>
                  </a:cubicBezTo>
                  <a:lnTo>
                    <a:pt x="360880" y="9094"/>
                  </a:lnTo>
                  <a:cubicBezTo>
                    <a:pt x="368929" y="19154"/>
                    <a:pt x="367252" y="33910"/>
                    <a:pt x="356856" y="41958"/>
                  </a:cubicBezTo>
                  <a:close/>
                </a:path>
              </a:pathLst>
            </a:custGeom>
            <a:solidFill>
              <a:srgbClr val="FE8F27"/>
            </a:solidFill>
            <a:ln w="33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C3DAC1-576B-47D5-B69D-39F03116160F}"/>
              </a:ext>
            </a:extLst>
          </p:cNvPr>
          <p:cNvSpPr txBox="1"/>
          <p:nvPr/>
        </p:nvSpPr>
        <p:spPr>
          <a:xfrm>
            <a:off x="892059" y="-494390"/>
            <a:ext cx="1535998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700" b="1">
                <a:ln w="47625">
                  <a:solidFill>
                    <a:srgbClr val="A381BD"/>
                  </a:solidFill>
                </a:ln>
                <a:solidFill>
                  <a:schemeClr val="bg1"/>
                </a:solidFill>
                <a:latin typeface="南构日漫风" panose="03000509000000000000" pitchFamily="65" charset="-122"/>
                <a:ea typeface="南构日漫风" panose="03000509000000000000" pitchFamily="65" charset="-122"/>
              </a:rPr>
              <a:t>2</a:t>
            </a:r>
            <a:endParaRPr lang="zh-CN" altLang="en-US" sz="28700" b="1" dirty="0">
              <a:ln w="47625">
                <a:solidFill>
                  <a:srgbClr val="A381BD"/>
                </a:solidFill>
              </a:ln>
              <a:solidFill>
                <a:schemeClr val="bg1"/>
              </a:solidFill>
              <a:latin typeface="南构日漫风" panose="03000509000000000000" pitchFamily="65" charset="-122"/>
              <a:ea typeface="南构日漫风" panose="03000509000000000000" pitchFamily="65" charset="-122"/>
            </a:endParaRPr>
          </a:p>
        </p:txBody>
      </p:sp>
      <p:sp>
        <p:nvSpPr>
          <p:cNvPr id="81" name="文本框 23">
            <a:extLst>
              <a:ext uri="{FF2B5EF4-FFF2-40B4-BE49-F238E27FC236}">
                <a16:creationId xmlns:a16="http://schemas.microsoft.com/office/drawing/2014/main" id="{E72AB8F0-03AE-4422-B2C1-76E25C5C08B8}"/>
              </a:ext>
            </a:extLst>
          </p:cNvPr>
          <p:cNvSpPr txBox="1"/>
          <p:nvPr/>
        </p:nvSpPr>
        <p:spPr>
          <a:xfrm>
            <a:off x="3084848" y="3067999"/>
            <a:ext cx="50686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solidFill>
                  <a:srgbClr val="00B050"/>
                </a:solidFill>
                <a:latin typeface="UTM American Sans" panose="02040603050506020204" pitchFamily="18" charset="0"/>
                <a:ea typeface="字魂7号-温暖童稚体" panose="00000500000000000000" pitchFamily="2" charset="-122"/>
              </a:rPr>
              <a:t>LUYỆN TẬP</a:t>
            </a:r>
          </a:p>
        </p:txBody>
      </p:sp>
      <p:pic>
        <p:nvPicPr>
          <p:cNvPr id="91" name="图片 26">
            <a:extLst>
              <a:ext uri="{FF2B5EF4-FFF2-40B4-BE49-F238E27FC236}">
                <a16:creationId xmlns:a16="http://schemas.microsoft.com/office/drawing/2014/main" id="{E4B695A0-C2D9-4C86-9F01-083FB75146E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0" y="2691057"/>
            <a:ext cx="4587654" cy="458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94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50"/>
                            </p:stCondLst>
                            <p:childTnLst>
                              <p:par>
                                <p:cTn id="4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图形 1">
            <a:extLst>
              <a:ext uri="{FF2B5EF4-FFF2-40B4-BE49-F238E27FC236}">
                <a16:creationId xmlns:a16="http://schemas.microsoft.com/office/drawing/2014/main" id="{CCE416A2-00A3-4180-8B35-DCD14728FF5B}"/>
              </a:ext>
            </a:extLst>
          </p:cNvPr>
          <p:cNvGrpSpPr/>
          <p:nvPr/>
        </p:nvGrpSpPr>
        <p:grpSpPr>
          <a:xfrm>
            <a:off x="-949970" y="-209550"/>
            <a:ext cx="13341253" cy="7273436"/>
            <a:chOff x="2319610" y="0"/>
            <a:chExt cx="7546563" cy="6854547"/>
          </a:xfrm>
          <a:solidFill>
            <a:srgbClr val="FFFFFF"/>
          </a:solidFill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52EEE48D-6CD8-4711-973C-BBB8624699F3}"/>
                </a:ext>
              </a:extLst>
            </p:cNvPr>
            <p:cNvSpPr/>
            <p:nvPr/>
          </p:nvSpPr>
          <p:spPr>
            <a:xfrm>
              <a:off x="3156580" y="399878"/>
              <a:ext cx="6519071" cy="6134532"/>
            </a:xfrm>
            <a:custGeom>
              <a:avLst/>
              <a:gdLst>
                <a:gd name="connsiteX0" fmla="*/ 3925534 w 5849673"/>
                <a:gd name="connsiteY0" fmla="*/ 450870 h 5221196"/>
                <a:gd name="connsiteX1" fmla="*/ 5237049 w 5849673"/>
                <a:gd name="connsiteY1" fmla="*/ 1353529 h 5221196"/>
                <a:gd name="connsiteX2" fmla="*/ 5623804 w 5849673"/>
                <a:gd name="connsiteY2" fmla="*/ 2691979 h 5221196"/>
                <a:gd name="connsiteX3" fmla="*/ 5129310 w 5849673"/>
                <a:gd name="connsiteY3" fmla="*/ 4105017 h 5221196"/>
                <a:gd name="connsiteX4" fmla="*/ 3624417 w 5849673"/>
                <a:gd name="connsiteY4" fmla="*/ 4922038 h 5221196"/>
                <a:gd name="connsiteX5" fmla="*/ 1977254 w 5849673"/>
                <a:gd name="connsiteY5" fmla="*/ 4884743 h 5221196"/>
                <a:gd name="connsiteX6" fmla="*/ 598748 w 5849673"/>
                <a:gd name="connsiteY6" fmla="*/ 3957221 h 5221196"/>
                <a:gd name="connsiteX7" fmla="*/ 243762 w 5849673"/>
                <a:gd name="connsiteY7" fmla="*/ 2562140 h 5221196"/>
                <a:gd name="connsiteX8" fmla="*/ 759666 w 5849673"/>
                <a:gd name="connsiteY8" fmla="*/ 1296207 h 5221196"/>
                <a:gd name="connsiteX9" fmla="*/ 2122287 w 5849673"/>
                <a:gd name="connsiteY9" fmla="*/ 425317 h 5221196"/>
                <a:gd name="connsiteX10" fmla="*/ 3925534 w 5849673"/>
                <a:gd name="connsiteY10" fmla="*/ 450870 h 5221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849673" h="5221196">
                  <a:moveTo>
                    <a:pt x="3925534" y="450870"/>
                  </a:moveTo>
                  <a:cubicBezTo>
                    <a:pt x="3925534" y="450870"/>
                    <a:pt x="4806784" y="-43624"/>
                    <a:pt x="5237049" y="1353529"/>
                  </a:cubicBezTo>
                  <a:cubicBezTo>
                    <a:pt x="5237049" y="1353529"/>
                    <a:pt x="6312367" y="1622877"/>
                    <a:pt x="5623804" y="2691979"/>
                  </a:cubicBezTo>
                  <a:cubicBezTo>
                    <a:pt x="5623804" y="2691979"/>
                    <a:pt x="6268857" y="3654033"/>
                    <a:pt x="5129310" y="4105017"/>
                  </a:cubicBezTo>
                  <a:cubicBezTo>
                    <a:pt x="5129310" y="4105017"/>
                    <a:pt x="5150720" y="5136825"/>
                    <a:pt x="3624417" y="4922038"/>
                  </a:cubicBezTo>
                  <a:cubicBezTo>
                    <a:pt x="3624417" y="4922038"/>
                    <a:pt x="2614019" y="5626485"/>
                    <a:pt x="1977254" y="4884743"/>
                  </a:cubicBezTo>
                  <a:cubicBezTo>
                    <a:pt x="1977254" y="4884743"/>
                    <a:pt x="832182" y="5247326"/>
                    <a:pt x="598748" y="3957221"/>
                  </a:cubicBezTo>
                  <a:cubicBezTo>
                    <a:pt x="598748" y="3957221"/>
                    <a:pt x="-465520" y="3465489"/>
                    <a:pt x="243762" y="2562140"/>
                  </a:cubicBezTo>
                  <a:cubicBezTo>
                    <a:pt x="243762" y="2562140"/>
                    <a:pt x="-368831" y="1473700"/>
                    <a:pt x="759666" y="1296207"/>
                  </a:cubicBezTo>
                  <a:cubicBezTo>
                    <a:pt x="759666" y="1296207"/>
                    <a:pt x="792125" y="111078"/>
                    <a:pt x="2122287" y="425317"/>
                  </a:cubicBezTo>
                  <a:cubicBezTo>
                    <a:pt x="2122287" y="426698"/>
                    <a:pt x="2839857" y="-549169"/>
                    <a:pt x="3925534" y="450870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0D424D4C-3560-4E2E-A53D-508B9E92592F}"/>
                </a:ext>
              </a:extLst>
            </p:cNvPr>
            <p:cNvSpPr/>
            <p:nvPr/>
          </p:nvSpPr>
          <p:spPr>
            <a:xfrm>
              <a:off x="3792118" y="1222423"/>
              <a:ext cx="4903505" cy="4378622"/>
            </a:xfrm>
            <a:custGeom>
              <a:avLst/>
              <a:gdLst>
                <a:gd name="connsiteX0" fmla="*/ 3289417 w 4903504"/>
                <a:gd name="connsiteY0" fmla="*/ 377777 h 4378622"/>
                <a:gd name="connsiteX1" fmla="*/ 4388907 w 4903504"/>
                <a:gd name="connsiteY1" fmla="*/ 1134713 h 4378622"/>
                <a:gd name="connsiteX2" fmla="*/ 4713505 w 4903504"/>
                <a:gd name="connsiteY2" fmla="*/ 2256994 h 4378622"/>
                <a:gd name="connsiteX3" fmla="*/ 4299124 w 4903504"/>
                <a:gd name="connsiteY3" fmla="*/ 3441432 h 4378622"/>
                <a:gd name="connsiteX4" fmla="*/ 3038026 w 4903504"/>
                <a:gd name="connsiteY4" fmla="*/ 4125851 h 4378622"/>
                <a:gd name="connsiteX5" fmla="*/ 1657447 w 4903504"/>
                <a:gd name="connsiteY5" fmla="*/ 4094081 h 4378622"/>
                <a:gd name="connsiteX6" fmla="*/ 502016 w 4903504"/>
                <a:gd name="connsiteY6" fmla="*/ 3317118 h 4378622"/>
                <a:gd name="connsiteX7" fmla="*/ 204352 w 4903504"/>
                <a:gd name="connsiteY7" fmla="*/ 2147873 h 4378622"/>
                <a:gd name="connsiteX8" fmla="*/ 636690 w 4903504"/>
                <a:gd name="connsiteY8" fmla="*/ 1087059 h 4378622"/>
                <a:gd name="connsiteX9" fmla="*/ 1778999 w 4903504"/>
                <a:gd name="connsiteY9" fmla="*/ 357058 h 4378622"/>
                <a:gd name="connsiteX10" fmla="*/ 3289417 w 4903504"/>
                <a:gd name="connsiteY10" fmla="*/ 377777 h 4378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03504" h="4378622">
                  <a:moveTo>
                    <a:pt x="3289417" y="377777"/>
                  </a:moveTo>
                  <a:cubicBezTo>
                    <a:pt x="3289417" y="377777"/>
                    <a:pt x="4028396" y="-36603"/>
                    <a:pt x="4388907" y="1134713"/>
                  </a:cubicBezTo>
                  <a:cubicBezTo>
                    <a:pt x="4388907" y="1134713"/>
                    <a:pt x="5290185" y="1360550"/>
                    <a:pt x="4713505" y="2256994"/>
                  </a:cubicBezTo>
                  <a:cubicBezTo>
                    <a:pt x="4713505" y="2256994"/>
                    <a:pt x="5254272" y="3062964"/>
                    <a:pt x="4299124" y="3441432"/>
                  </a:cubicBezTo>
                  <a:cubicBezTo>
                    <a:pt x="4299124" y="3441432"/>
                    <a:pt x="4317081" y="4306106"/>
                    <a:pt x="3038026" y="4125851"/>
                  </a:cubicBezTo>
                  <a:cubicBezTo>
                    <a:pt x="3038026" y="4125851"/>
                    <a:pt x="2191308" y="4715652"/>
                    <a:pt x="1657447" y="4094081"/>
                  </a:cubicBezTo>
                  <a:cubicBezTo>
                    <a:pt x="1657447" y="4094081"/>
                    <a:pt x="698156" y="4397961"/>
                    <a:pt x="502016" y="3317118"/>
                  </a:cubicBezTo>
                  <a:cubicBezTo>
                    <a:pt x="502016" y="3317118"/>
                    <a:pt x="-390284" y="2904809"/>
                    <a:pt x="204352" y="2147873"/>
                  </a:cubicBezTo>
                  <a:cubicBezTo>
                    <a:pt x="204352" y="2147873"/>
                    <a:pt x="-309480" y="1235545"/>
                    <a:pt x="636690" y="1087059"/>
                  </a:cubicBezTo>
                  <a:cubicBezTo>
                    <a:pt x="636690" y="1087059"/>
                    <a:pt x="663624" y="93927"/>
                    <a:pt x="1778999" y="357058"/>
                  </a:cubicBezTo>
                  <a:cubicBezTo>
                    <a:pt x="1777618" y="357058"/>
                    <a:pt x="2379161" y="-459962"/>
                    <a:pt x="3289417" y="377777"/>
                  </a:cubicBezTo>
                  <a:close/>
                </a:path>
              </a:pathLst>
            </a:custGeom>
            <a:grpFill/>
            <a:ln w="135001" cap="flat">
              <a:solidFill>
                <a:srgbClr val="00B050"/>
              </a:solidFill>
              <a:custDash>
                <a:ds d="188831" sp="188831"/>
              </a:custDash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B9223DC2-97CB-4F84-AED2-F192B88041F6}"/>
                </a:ext>
              </a:extLst>
            </p:cNvPr>
            <p:cNvSpPr/>
            <p:nvPr/>
          </p:nvSpPr>
          <p:spPr>
            <a:xfrm>
              <a:off x="3055827" y="5567895"/>
              <a:ext cx="863293" cy="642290"/>
            </a:xfrm>
            <a:custGeom>
              <a:avLst/>
              <a:gdLst>
                <a:gd name="connsiteX0" fmla="*/ 863984 w 863293"/>
                <a:gd name="connsiteY0" fmla="*/ 0 h 642290"/>
                <a:gd name="connsiteX1" fmla="*/ 207190 w 863293"/>
                <a:gd name="connsiteY1" fmla="*/ 646434 h 642290"/>
                <a:gd name="connsiteX2" fmla="*/ 0 w 863293"/>
                <a:gd name="connsiteY2" fmla="*/ 258988 h 642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293" h="642290">
                  <a:moveTo>
                    <a:pt x="863984" y="0"/>
                  </a:moveTo>
                  <a:lnTo>
                    <a:pt x="207190" y="646434"/>
                  </a:lnTo>
                  <a:lnTo>
                    <a:pt x="0" y="258988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968B2ECF-0AD6-4AB7-9608-192C48A9A487}"/>
                </a:ext>
              </a:extLst>
            </p:cNvPr>
            <p:cNvSpPr/>
            <p:nvPr/>
          </p:nvSpPr>
          <p:spPr>
            <a:xfrm>
              <a:off x="3699498" y="5663893"/>
              <a:ext cx="345317" cy="745885"/>
            </a:xfrm>
            <a:custGeom>
              <a:avLst/>
              <a:gdLst>
                <a:gd name="connsiteX0" fmla="*/ 0 w 345317"/>
                <a:gd name="connsiteY0" fmla="*/ 745885 h 745885"/>
                <a:gd name="connsiteX1" fmla="*/ 293520 w 345317"/>
                <a:gd name="connsiteY1" fmla="*/ 0 h 745885"/>
                <a:gd name="connsiteX2" fmla="*/ 348080 w 345317"/>
                <a:gd name="connsiteY2" fmla="*/ 651959 h 74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5317" h="745885">
                  <a:moveTo>
                    <a:pt x="0" y="745885"/>
                  </a:moveTo>
                  <a:lnTo>
                    <a:pt x="293520" y="0"/>
                  </a:lnTo>
                  <a:lnTo>
                    <a:pt x="348080" y="651959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505549CF-8E61-4E81-81AE-1894F39568D8}"/>
                </a:ext>
              </a:extLst>
            </p:cNvPr>
            <p:cNvSpPr/>
            <p:nvPr/>
          </p:nvSpPr>
          <p:spPr>
            <a:xfrm>
              <a:off x="8693476" y="5473968"/>
              <a:ext cx="379849" cy="663009"/>
            </a:xfrm>
            <a:custGeom>
              <a:avLst/>
              <a:gdLst>
                <a:gd name="connsiteX0" fmla="*/ 0 w 379848"/>
                <a:gd name="connsiteY0" fmla="*/ 0 h 663009"/>
                <a:gd name="connsiteX1" fmla="*/ 382612 w 379848"/>
                <a:gd name="connsiteY1" fmla="*/ 613284 h 663009"/>
                <a:gd name="connsiteX2" fmla="*/ 30388 w 379848"/>
                <a:gd name="connsiteY2" fmla="*/ 669225 h 663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9848" h="663009">
                  <a:moveTo>
                    <a:pt x="0" y="0"/>
                  </a:moveTo>
                  <a:lnTo>
                    <a:pt x="382612" y="613284"/>
                  </a:lnTo>
                  <a:lnTo>
                    <a:pt x="30388" y="66922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573A49D1-2E97-4F45-8EE1-5027902DFB53}"/>
                </a:ext>
              </a:extLst>
            </p:cNvPr>
            <p:cNvSpPr/>
            <p:nvPr/>
          </p:nvSpPr>
          <p:spPr>
            <a:xfrm>
              <a:off x="8873041" y="5313742"/>
              <a:ext cx="649196" cy="573227"/>
            </a:xfrm>
            <a:custGeom>
              <a:avLst/>
              <a:gdLst>
                <a:gd name="connsiteX0" fmla="*/ 541458 w 649196"/>
                <a:gd name="connsiteY0" fmla="*/ 577370 h 573226"/>
                <a:gd name="connsiteX1" fmla="*/ 0 w 649196"/>
                <a:gd name="connsiteY1" fmla="*/ 0 h 573226"/>
                <a:gd name="connsiteX2" fmla="*/ 654031 w 649196"/>
                <a:gd name="connsiteY2" fmla="*/ 160227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9196" h="573226">
                  <a:moveTo>
                    <a:pt x="541458" y="577370"/>
                  </a:moveTo>
                  <a:lnTo>
                    <a:pt x="0" y="0"/>
                  </a:lnTo>
                  <a:lnTo>
                    <a:pt x="654031" y="160227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C8B2FB0B-9488-4601-826F-B655B630F1A5}"/>
                </a:ext>
              </a:extLst>
            </p:cNvPr>
            <p:cNvSpPr/>
            <p:nvPr/>
          </p:nvSpPr>
          <p:spPr>
            <a:xfrm>
              <a:off x="4459196" y="253463"/>
              <a:ext cx="656103" cy="573227"/>
            </a:xfrm>
            <a:custGeom>
              <a:avLst/>
              <a:gdLst>
                <a:gd name="connsiteX0" fmla="*/ 212715 w 656102"/>
                <a:gd name="connsiteY0" fmla="*/ 0 h 573226"/>
                <a:gd name="connsiteX1" fmla="*/ 657484 w 656102"/>
                <a:gd name="connsiteY1" fmla="*/ 577370 h 573226"/>
                <a:gd name="connsiteX2" fmla="*/ 0 w 656102"/>
                <a:gd name="connsiteY2" fmla="*/ 353605 h 573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6102" h="573226">
                  <a:moveTo>
                    <a:pt x="212715" y="0"/>
                  </a:moveTo>
                  <a:lnTo>
                    <a:pt x="657484" y="577370"/>
                  </a:lnTo>
                  <a:lnTo>
                    <a:pt x="0" y="353605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87B5E1B-B05F-4455-AF3D-B20B9890885E}"/>
                </a:ext>
              </a:extLst>
            </p:cNvPr>
            <p:cNvSpPr/>
            <p:nvPr/>
          </p:nvSpPr>
          <p:spPr>
            <a:xfrm>
              <a:off x="5187815" y="0"/>
              <a:ext cx="414381" cy="794230"/>
            </a:xfrm>
            <a:custGeom>
              <a:avLst/>
              <a:gdLst>
                <a:gd name="connsiteX0" fmla="*/ 55941 w 414380"/>
                <a:gd name="connsiteY0" fmla="*/ 799064 h 794229"/>
                <a:gd name="connsiteX1" fmla="*/ 0 w 414380"/>
                <a:gd name="connsiteY1" fmla="*/ 0 h 794229"/>
                <a:gd name="connsiteX2" fmla="*/ 414381 w 414380"/>
                <a:gd name="connsiteY2" fmla="*/ 229981 h 79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4380" h="794229">
                  <a:moveTo>
                    <a:pt x="55941" y="799064"/>
                  </a:moveTo>
                  <a:lnTo>
                    <a:pt x="0" y="0"/>
                  </a:lnTo>
                  <a:lnTo>
                    <a:pt x="414381" y="229981"/>
                  </a:lnTo>
                  <a:close/>
                </a:path>
              </a:pathLst>
            </a:custGeom>
            <a:grpFill/>
            <a:ln w="689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198180EC-A639-4243-B756-79BA2F7BDF5D}"/>
                </a:ext>
              </a:extLst>
            </p:cNvPr>
            <p:cNvSpPr/>
            <p:nvPr/>
          </p:nvSpPr>
          <p:spPr>
            <a:xfrm>
              <a:off x="2319610" y="3754979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3 w 393661"/>
                <a:gd name="connsiteY1" fmla="*/ 397805 h 393661"/>
                <a:gd name="connsiteX2" fmla="*/ 0 w 393661"/>
                <a:gd name="connsiteY2" fmla="*/ 198903 h 393661"/>
                <a:gd name="connsiteX3" fmla="*/ 198903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3" y="397805"/>
                  </a:cubicBezTo>
                  <a:cubicBezTo>
                    <a:pt x="89052" y="397805"/>
                    <a:pt x="0" y="308753"/>
                    <a:pt x="0" y="198903"/>
                  </a:cubicBezTo>
                  <a:cubicBezTo>
                    <a:pt x="0" y="89052"/>
                    <a:pt x="89052" y="0"/>
                    <a:pt x="198903" y="0"/>
                  </a:cubicBezTo>
                  <a:cubicBezTo>
                    <a:pt x="308754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A9082A67-C70E-4E7B-A09C-7B6C60002422}"/>
                </a:ext>
              </a:extLst>
            </p:cNvPr>
            <p:cNvSpPr/>
            <p:nvPr/>
          </p:nvSpPr>
          <p:spPr>
            <a:xfrm>
              <a:off x="9472511" y="2294288"/>
              <a:ext cx="393662" cy="393662"/>
            </a:xfrm>
            <a:custGeom>
              <a:avLst/>
              <a:gdLst>
                <a:gd name="connsiteX0" fmla="*/ 397805 w 393661"/>
                <a:gd name="connsiteY0" fmla="*/ 198903 h 393661"/>
                <a:gd name="connsiteX1" fmla="*/ 198902 w 393661"/>
                <a:gd name="connsiteY1" fmla="*/ 397805 h 393661"/>
                <a:gd name="connsiteX2" fmla="*/ -1 w 393661"/>
                <a:gd name="connsiteY2" fmla="*/ 198903 h 393661"/>
                <a:gd name="connsiteX3" fmla="*/ 198902 w 393661"/>
                <a:gd name="connsiteY3" fmla="*/ 0 h 393661"/>
                <a:gd name="connsiteX4" fmla="*/ 397805 w 393661"/>
                <a:gd name="connsiteY4" fmla="*/ 198903 h 39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3661" h="393661">
                  <a:moveTo>
                    <a:pt x="397805" y="198903"/>
                  </a:moveTo>
                  <a:cubicBezTo>
                    <a:pt x="397805" y="308754"/>
                    <a:pt x="308754" y="397805"/>
                    <a:pt x="198902" y="397805"/>
                  </a:cubicBezTo>
                  <a:cubicBezTo>
                    <a:pt x="89052" y="397805"/>
                    <a:pt x="-1" y="308754"/>
                    <a:pt x="-1" y="198903"/>
                  </a:cubicBezTo>
                  <a:cubicBezTo>
                    <a:pt x="-1" y="89052"/>
                    <a:pt x="89051" y="0"/>
                    <a:pt x="198902" y="0"/>
                  </a:cubicBezTo>
                  <a:cubicBezTo>
                    <a:pt x="308753" y="0"/>
                    <a:pt x="397805" y="89052"/>
                    <a:pt x="397805" y="198903"/>
                  </a:cubicBezTo>
                  <a:close/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58C9D66F-8063-4CC6-AEE1-2D62CB2289F5}"/>
                </a:ext>
              </a:extLst>
            </p:cNvPr>
            <p:cNvSpPr/>
            <p:nvPr/>
          </p:nvSpPr>
          <p:spPr>
            <a:xfrm>
              <a:off x="3133178" y="1466908"/>
              <a:ext cx="352224" cy="276254"/>
            </a:xfrm>
            <a:custGeom>
              <a:avLst/>
              <a:gdLst>
                <a:gd name="connsiteX0" fmla="*/ 0 w 352223"/>
                <a:gd name="connsiteY0" fmla="*/ 0 h 276253"/>
                <a:gd name="connsiteX1" fmla="*/ 354986 w 352223"/>
                <a:gd name="connsiteY1" fmla="*/ 279016 h 276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52223" h="276253">
                  <a:moveTo>
                    <a:pt x="0" y="0"/>
                  </a:moveTo>
                  <a:lnTo>
                    <a:pt x="354986" y="279016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486A39D-2F6E-4B28-AC34-3D43A4FF1115}"/>
                </a:ext>
              </a:extLst>
            </p:cNvPr>
            <p:cNvSpPr/>
            <p:nvPr/>
          </p:nvSpPr>
          <p:spPr>
            <a:xfrm>
              <a:off x="2892837" y="1940683"/>
              <a:ext cx="414381" cy="103595"/>
            </a:xfrm>
            <a:custGeom>
              <a:avLst/>
              <a:gdLst>
                <a:gd name="connsiteX0" fmla="*/ 0 w 414380"/>
                <a:gd name="connsiteY0" fmla="*/ 0 h 103595"/>
                <a:gd name="connsiteX1" fmla="*/ 417834 w 414380"/>
                <a:gd name="connsiteY1" fmla="*/ 104977 h 103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14380" h="103595">
                  <a:moveTo>
                    <a:pt x="0" y="0"/>
                  </a:moveTo>
                  <a:lnTo>
                    <a:pt x="417834" y="10497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A90AD18-6E8A-42AF-A0F0-23E6397EAE43}"/>
                </a:ext>
              </a:extLst>
            </p:cNvPr>
            <p:cNvSpPr/>
            <p:nvPr/>
          </p:nvSpPr>
          <p:spPr>
            <a:xfrm>
              <a:off x="6281780" y="6357290"/>
              <a:ext cx="6906" cy="497257"/>
            </a:xfrm>
            <a:custGeom>
              <a:avLst/>
              <a:gdLst>
                <a:gd name="connsiteX0" fmla="*/ 0 w 0"/>
                <a:gd name="connsiteY0" fmla="*/ 0 h 497256"/>
                <a:gd name="connsiteX1" fmla="*/ 0 w 0"/>
                <a:gd name="connsiteY1" fmla="*/ 497947 h 497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497256">
                  <a:moveTo>
                    <a:pt x="0" y="0"/>
                  </a:moveTo>
                  <a:lnTo>
                    <a:pt x="0" y="497947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E6F460A-662D-4BD3-BA8B-36AFD46DF0F8}"/>
                </a:ext>
              </a:extLst>
            </p:cNvPr>
            <p:cNvSpPr/>
            <p:nvPr/>
          </p:nvSpPr>
          <p:spPr>
            <a:xfrm>
              <a:off x="6462036" y="6370412"/>
              <a:ext cx="158846" cy="366036"/>
            </a:xfrm>
            <a:custGeom>
              <a:avLst/>
              <a:gdLst>
                <a:gd name="connsiteX0" fmla="*/ 0 w 158845"/>
                <a:gd name="connsiteY0" fmla="*/ 0 h 366036"/>
                <a:gd name="connsiteX1" fmla="*/ 165062 w 158845"/>
                <a:gd name="connsiteY1" fmla="*/ 372252 h 36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845" h="366036">
                  <a:moveTo>
                    <a:pt x="0" y="0"/>
                  </a:moveTo>
                  <a:lnTo>
                    <a:pt x="165062" y="372252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56EE556-24D5-487D-A329-50493EA5CD4E}"/>
                </a:ext>
              </a:extLst>
            </p:cNvPr>
            <p:cNvSpPr/>
            <p:nvPr/>
          </p:nvSpPr>
          <p:spPr>
            <a:xfrm>
              <a:off x="7788745" y="399877"/>
              <a:ext cx="269347" cy="476538"/>
            </a:xfrm>
            <a:custGeom>
              <a:avLst/>
              <a:gdLst>
                <a:gd name="connsiteX0" fmla="*/ 0 w 269347"/>
                <a:gd name="connsiteY0" fmla="*/ 479991 h 476537"/>
                <a:gd name="connsiteX1" fmla="*/ 270729 w 269347"/>
                <a:gd name="connsiteY1" fmla="*/ 0 h 476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9347" h="476537">
                  <a:moveTo>
                    <a:pt x="0" y="479991"/>
                  </a:moveTo>
                  <a:lnTo>
                    <a:pt x="270729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9F97EAB-8CF3-4E8C-A8A6-51E815496DD2}"/>
                </a:ext>
              </a:extLst>
            </p:cNvPr>
            <p:cNvSpPr/>
            <p:nvPr/>
          </p:nvSpPr>
          <p:spPr>
            <a:xfrm>
              <a:off x="8059473" y="709282"/>
              <a:ext cx="386755" cy="234816"/>
            </a:xfrm>
            <a:custGeom>
              <a:avLst/>
              <a:gdLst>
                <a:gd name="connsiteX0" fmla="*/ 0 w 386755"/>
                <a:gd name="connsiteY0" fmla="*/ 240341 h 234815"/>
                <a:gd name="connsiteX1" fmla="*/ 390208 w 386755"/>
                <a:gd name="connsiteY1" fmla="*/ 0 h 23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6755" h="234815">
                  <a:moveTo>
                    <a:pt x="0" y="240341"/>
                  </a:moveTo>
                  <a:lnTo>
                    <a:pt x="390208" y="0"/>
                  </a:lnTo>
                </a:path>
              </a:pathLst>
            </a:custGeom>
            <a:grpFill/>
            <a:ln w="161069" cap="flat">
              <a:solidFill>
                <a:srgbClr val="00B05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053B53C-98B1-4637-9549-9BD343C2A1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6111" y="1227382"/>
            <a:ext cx="4594663" cy="511091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9F814D9-010B-4C24-9D42-AA28C34CFE2E}"/>
              </a:ext>
            </a:extLst>
          </p:cNvPr>
          <p:cNvSpPr txBox="1"/>
          <p:nvPr/>
        </p:nvSpPr>
        <p:spPr>
          <a:xfrm>
            <a:off x="529675" y="162426"/>
            <a:ext cx="4264086" cy="764297"/>
          </a:xfrm>
          <a:prstGeom prst="roundRect">
            <a:avLst/>
          </a:prstGeom>
          <a:solidFill>
            <a:srgbClr val="FFFFFF"/>
          </a:solidFill>
          <a:ln w="44450">
            <a:solidFill>
              <a:srgbClr val="00B050"/>
            </a:solidFill>
          </a:ln>
        </p:spPr>
        <p:txBody>
          <a:bodyPr wrap="square" rtlCol="0" anchor="ctr" anchorCtr="1">
            <a:normAutofit/>
          </a:bodyPr>
          <a:lstStyle/>
          <a:p>
            <a:pPr algn="ctr"/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LUYỆN TẬP -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Bài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字魂7号-温暖童稚体" panose="00000500000000000000" pitchFamily="2" charset="-122"/>
              </a:rPr>
              <a:t> 1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57B99D2-B1A9-45E8-B801-5EE95E907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0" t="24460" r="16516" b="55844"/>
          <a:stretch/>
        </p:blipFill>
        <p:spPr>
          <a:xfrm rot="13379033" flipH="1">
            <a:off x="-2054617" y="3844515"/>
            <a:ext cx="8083444" cy="290454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1136D16-C3D2-4AAE-A79E-64F33DCC020A}"/>
              </a:ext>
            </a:extLst>
          </p:cNvPr>
          <p:cNvSpPr/>
          <p:nvPr/>
        </p:nvSpPr>
        <p:spPr>
          <a:xfrm>
            <a:off x="4045485" y="2149300"/>
            <a:ext cx="860766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704B82-F182-4829-A3FD-61E4A7E47ECB}"/>
              </a:ext>
            </a:extLst>
          </p:cNvPr>
          <p:cNvSpPr/>
          <p:nvPr/>
        </p:nvSpPr>
        <p:spPr>
          <a:xfrm>
            <a:off x="5682217" y="2149300"/>
            <a:ext cx="1219706" cy="5690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65EE844-EC56-4DF5-A48F-CF910D3EAB22}"/>
              </a:ext>
            </a:extLst>
          </p:cNvPr>
          <p:cNvSpPr txBox="1"/>
          <p:nvPr/>
        </p:nvSpPr>
        <p:spPr>
          <a:xfrm>
            <a:off x="2270526" y="1924003"/>
            <a:ext cx="7663683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zh-CN" sz="36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</a:t>
            </a:r>
            <a:r>
              <a:rPr lang="en-US" altLang="zh-CN" sz="36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Viết</a:t>
            </a:r>
            <a:r>
              <a:rPr lang="en-US" altLang="zh-CN" sz="36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</a:t>
            </a:r>
            <a:r>
              <a:rPr lang="en-US" altLang="zh-CN" sz="36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</a:t>
            </a:r>
            <a:r>
              <a:rPr lang="en-US" altLang="zh-CN" sz="36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6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của</a:t>
            </a:r>
            <a:r>
              <a:rPr lang="en-US" altLang="zh-CN" sz="36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a </a:t>
            </a:r>
            <a:r>
              <a:rPr lang="en-US" altLang="zh-CN" sz="36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36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b, </a:t>
            </a:r>
            <a:r>
              <a:rPr lang="en-US" altLang="zh-CN" sz="36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biết</a:t>
            </a:r>
            <a:r>
              <a:rPr lang="en-US" altLang="zh-CN" sz="36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a = 3; b=4	           c) a = 12kg; b = 3kg</a:t>
            </a: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a = 5m; b = 7m      d) a= 6l; b = 8l</a:t>
            </a:r>
          </a:p>
        </p:txBody>
      </p:sp>
    </p:spTree>
    <p:extLst>
      <p:ext uri="{BB962C8B-B14F-4D97-AF65-F5344CB8AC3E}">
        <p14:creationId xmlns:p14="http://schemas.microsoft.com/office/powerpoint/2010/main" val="256476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56000" fill="hold" grpId="0" nodeType="withEffect">
                                  <p:stCondLst>
                                    <p:cond delay="1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0" grpId="0" animBg="1"/>
      <p:bldP spid="24" grpId="0" animBg="1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2489201" y="1003010"/>
            <a:ext cx="7248474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         1. </a:t>
            </a:r>
            <a:r>
              <a:rPr lang="en-US" altLang="zh-CN" sz="3200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Viết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của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a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b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</a:t>
            </a:r>
            <a:r>
              <a:rPr lang="en-US" altLang="zh-CN" sz="3200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biết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t-BR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a) 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3</a:t>
            </a:r>
          </a:p>
          <a:p>
            <a:pPr>
              <a:lnSpc>
                <a:spcPct val="150000"/>
              </a:lnSpc>
            </a:pP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</a:t>
            </a:r>
            <a:r>
              <a:rPr lang="pt-BR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4</a:t>
            </a:r>
          </a:p>
          <a:p>
            <a:pPr>
              <a:lnSpc>
                <a:spcPct val="150000"/>
              </a:lnSpc>
            </a:pPr>
            <a:r>
              <a:rPr lang="pt-BR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b) 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5m</a:t>
            </a:r>
          </a:p>
          <a:p>
            <a:pPr>
              <a:lnSpc>
                <a:spcPct val="150000"/>
              </a:lnSpc>
            </a:pP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</a:t>
            </a:r>
            <a:r>
              <a:rPr lang="pt-BR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7m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06" y="3925229"/>
            <a:ext cx="4041300" cy="4041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4361180" y="1764104"/>
                <a:ext cx="5936240" cy="12426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của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và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a:b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zh-CN" sz="3200" b="1">
                            <a:solidFill>
                              <a:srgbClr val="DF6C8C"/>
                            </a:solidFill>
                            <a:latin typeface="UTM Avo" panose="0204060305050602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80" y="1764104"/>
                <a:ext cx="5936240" cy="1242648"/>
              </a:xfrm>
              <a:prstGeom prst="rect">
                <a:avLst/>
              </a:prstGeom>
              <a:blipFill>
                <a:blip r:embed="rId6"/>
                <a:stretch>
                  <a:fillRect l="-234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19">
                <a:extLst>
                  <a:ext uri="{FF2B5EF4-FFF2-40B4-BE49-F238E27FC236}">
                    <a16:creationId xmlns:a16="http://schemas.microsoft.com/office/drawing/2014/main" id="{C9AF3B7A-92C1-D74A-92CF-D96D63782AD9}"/>
                  </a:ext>
                </a:extLst>
              </p:cNvPr>
              <p:cNvSpPr txBox="1"/>
              <p:nvPr/>
            </p:nvSpPr>
            <p:spPr>
              <a:xfrm>
                <a:off x="4309418" y="3303905"/>
                <a:ext cx="4670253" cy="11969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của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và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a:b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7" name="文本框 19">
                <a:extLst>
                  <a:ext uri="{FF2B5EF4-FFF2-40B4-BE49-F238E27FC236}">
                    <a16:creationId xmlns:a16="http://schemas.microsoft.com/office/drawing/2014/main" id="{C9AF3B7A-92C1-D74A-92CF-D96D63782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418" y="3303905"/>
                <a:ext cx="4670253" cy="1196994"/>
              </a:xfrm>
              <a:prstGeom prst="rect">
                <a:avLst/>
              </a:prstGeom>
              <a:blipFill>
                <a:blip r:embed="rId7"/>
                <a:stretch>
                  <a:fillRect l="-2981" b="-63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53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31347583-4AC5-4C21-A665-1DF8CFFF7E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1848" y="-3811902"/>
            <a:ext cx="6948304" cy="14391499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DF31451-AF18-4A0A-9317-A71CCF5E8877}"/>
              </a:ext>
            </a:extLst>
          </p:cNvPr>
          <p:cNvSpPr txBox="1"/>
          <p:nvPr/>
        </p:nvSpPr>
        <p:spPr>
          <a:xfrm>
            <a:off x="2489201" y="1003010"/>
            <a:ext cx="7248474" cy="5186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         1. </a:t>
            </a:r>
            <a:r>
              <a:rPr lang="en-US" altLang="zh-CN" sz="3200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Viết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tỉ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số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của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a </a:t>
            </a:r>
            <a:r>
              <a:rPr lang="en-US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và</a:t>
            </a:r>
            <a:r>
              <a:rPr lang="en-US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b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, </a:t>
            </a:r>
            <a:r>
              <a:rPr lang="en-US" altLang="zh-CN" sz="3200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biết</a:t>
            </a: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pt-BR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c) 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12kg</a:t>
            </a:r>
          </a:p>
          <a:p>
            <a:pPr>
              <a:lnSpc>
                <a:spcPct val="150000"/>
              </a:lnSpc>
            </a:pP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</a:t>
            </a:r>
            <a:r>
              <a:rPr lang="pt-BR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3kg</a:t>
            </a:r>
          </a:p>
          <a:p>
            <a:pPr>
              <a:lnSpc>
                <a:spcPct val="150000"/>
              </a:lnSpc>
            </a:pPr>
            <a:r>
              <a:rPr lang="pt-BR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d) 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a = 6l</a:t>
            </a:r>
          </a:p>
          <a:p>
            <a:pPr>
              <a:lnSpc>
                <a:spcPct val="150000"/>
              </a:lnSpc>
            </a:pP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    </a:t>
            </a:r>
            <a:r>
              <a:rPr lang="pt-BR" altLang="zh-CN" sz="3200" b="1" dirty="0" err="1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b</a:t>
            </a:r>
            <a:r>
              <a:rPr lang="pt-BR" altLang="zh-CN" sz="3200" b="1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 = 8l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	</a:t>
            </a:r>
          </a:p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B050"/>
                </a:solidFill>
                <a:latin typeface="UTM Avo" panose="02040603050506020204" pitchFamily="18" charset="0"/>
                <a:ea typeface="华康娃娃体W5" panose="040B0509000000000000" pitchFamily="81" charset="-122"/>
              </a:rPr>
              <a:t>		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69DF9A1-21BA-4422-824D-4B3C7F7F21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06" y="3925229"/>
            <a:ext cx="4041300" cy="4041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/>
              <p:nvPr/>
            </p:nvSpPr>
            <p:spPr>
              <a:xfrm>
                <a:off x="4361180" y="1764104"/>
                <a:ext cx="5404428" cy="1187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của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và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a:b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= 4 </a:t>
                </a:r>
              </a:p>
            </p:txBody>
          </p:sp>
        </mc:Choice>
        <mc:Fallback xmlns="">
          <p:sp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5A849E17-B585-4F64-97CE-CDDF896F2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1180" y="1764104"/>
                <a:ext cx="5404428" cy="1187569"/>
              </a:xfrm>
              <a:prstGeom prst="rect">
                <a:avLst/>
              </a:prstGeom>
              <a:blipFill>
                <a:blip r:embed="rId6"/>
                <a:stretch>
                  <a:fillRect l="-2576" r="-1639" b="-74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19">
                <a:extLst>
                  <a:ext uri="{FF2B5EF4-FFF2-40B4-BE49-F238E27FC236}">
                    <a16:creationId xmlns:a16="http://schemas.microsoft.com/office/drawing/2014/main" id="{C9AF3B7A-92C1-D74A-92CF-D96D63782AD9}"/>
                  </a:ext>
                </a:extLst>
              </p:cNvPr>
              <p:cNvSpPr txBox="1"/>
              <p:nvPr/>
            </p:nvSpPr>
            <p:spPr>
              <a:xfrm>
                <a:off x="4309418" y="3303905"/>
                <a:ext cx="5196038" cy="1187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Tỉ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số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của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a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và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b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a:b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:r>
                  <a:rPr lang="en-US" altLang="zh-CN" sz="3200" b="1" dirty="0" err="1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là</a:t>
                </a:r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200" b="1" i="1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vi-VN" altLang="zh-CN" sz="3200" b="1" i="0" smtClean="0">
                            <a:solidFill>
                              <a:srgbClr val="DF6C8C"/>
                            </a:solidFill>
                            <a:latin typeface="Cambria Math" panose="02040503050406030204" pitchFamily="18" charset="0"/>
                            <a:ea typeface="华康娃娃体W5" panose="040B0509000000000000" pitchFamily="81" charset="-122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3200" b="1" dirty="0">
                    <a:solidFill>
                      <a:srgbClr val="DF6C8C"/>
                    </a:solidFill>
                    <a:latin typeface="UTM Avo" panose="02040603050506020204" pitchFamily="18" charset="0"/>
                    <a:ea typeface="华康娃娃体W5" panose="040B0509000000000000" pitchFamily="81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7" name="文本框 19">
                <a:extLst>
                  <a:ext uri="{FF2B5EF4-FFF2-40B4-BE49-F238E27FC236}">
                    <a16:creationId xmlns:a16="http://schemas.microsoft.com/office/drawing/2014/main" id="{C9AF3B7A-92C1-D74A-92CF-D96D63782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418" y="3303905"/>
                <a:ext cx="5196038" cy="1187569"/>
              </a:xfrm>
              <a:prstGeom prst="rect">
                <a:avLst/>
              </a:prstGeom>
              <a:blipFill>
                <a:blip r:embed="rId7"/>
                <a:stretch>
                  <a:fillRect l="-2683" b="-63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4508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accel="4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节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711</Words>
  <Application>Microsoft Macintosh PowerPoint</Application>
  <PresentationFormat>Widescreen</PresentationFormat>
  <Paragraphs>148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华康娃娃体W5</vt:lpstr>
      <vt:lpstr>UTM Avo</vt:lpstr>
      <vt:lpstr>Times New Roman</vt:lpstr>
      <vt:lpstr>南构日漫风</vt:lpstr>
      <vt:lpstr>等线</vt:lpstr>
      <vt:lpstr>Cambria Math</vt:lpstr>
      <vt:lpstr>UTM American Sans</vt:lpstr>
      <vt:lpstr>UTM Charlotte</vt:lpstr>
      <vt:lpstr>Arial</vt:lpstr>
      <vt:lpstr>字魂7号-温暖童稚体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keywords>Thy Tho</cp:keywords>
  <cp:lastModifiedBy/>
  <cp:revision>1</cp:revision>
  <dcterms:created xsi:type="dcterms:W3CDTF">2019-05-19T14:44:02Z</dcterms:created>
  <dcterms:modified xsi:type="dcterms:W3CDTF">2022-04-03T02:47:50Z</dcterms:modified>
  <cp:version>14</cp:version>
</cp:coreProperties>
</file>